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56" r:id="rId6"/>
    <p:sldId id="260" r:id="rId7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5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95"/>
        <p:guide pos="384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75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/>
            </a:gs>
            <a:gs pos="100000">
              <a:schemeClr val="bg2">
                <a:lumMod val="8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4.xml"/><Relationship Id="rId2" Type="http://schemas.openxmlformats.org/officeDocument/2006/relationships/image" Target="../media/image1.jpeg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6.xml"/><Relationship Id="rId2" Type="http://schemas.openxmlformats.org/officeDocument/2006/relationships/image" Target="../media/image2.jpeg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image" Target="../media/image3.jpeg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72.xml"/><Relationship Id="rId4" Type="http://schemas.openxmlformats.org/officeDocument/2006/relationships/image" Target="../media/image4.jpeg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image" Target="../media/image5.jpeg"/><Relationship Id="rId1" Type="http://schemas.openxmlformats.org/officeDocument/2006/relationships/tags" Target="../tags/tag7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1" name="图片 100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4967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2" name="图片 101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-635"/>
            <a:ext cx="12192000" cy="644525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3" name="图片 102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13854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0" name="图片 99"/>
          <p:cNvPicPr/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-635" y="-100965"/>
            <a:ext cx="12192635" cy="664781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5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4" name="图片 103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0" y="1490345"/>
            <a:ext cx="11577320" cy="3247390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"/>
</p:tagLst>
</file>

<file path=ppt/tags/tag72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3.xml><?xml version="1.0" encoding="utf-8"?>
<p:tagLst xmlns:p="http://schemas.openxmlformats.org/presentationml/2006/main">
  <p:tag name="KSO_WM_BEAUTIFY_FLAG" val="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5.xml><?xml version="1.0" encoding="utf-8"?>
<p:tagLst xmlns:p="http://schemas.openxmlformats.org/presentationml/2006/main">
  <p:tag name="COMMONDATA" val="eyJoZGlkIjoiZmYzYjFlOGVjNTBhNDJiOTMyYmI3ZjdhNDc5NmYwNGY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A消防徐元江</cp:lastModifiedBy>
  <cp:revision>177</cp:revision>
  <dcterms:created xsi:type="dcterms:W3CDTF">2019-06-19T02:08:00Z</dcterms:created>
  <dcterms:modified xsi:type="dcterms:W3CDTF">2023-05-06T14:02:02Z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2052-11.1.0.14036</vt:lpwstr>
  </property>
  <property fmtid="{D5CDD505-2E9C-101B-9397-08002B2CF9AE}" pid="3" name="ICV">
    <vt:lpwstr>B19A3AA56E634FE6BB7558FFA2966D0C_11</vt:lpwstr>
  </property>
</Properties>
</file>