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4.xml" ContentType="application/vnd.openxmlformats-officedocument.presentationml.comment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62" r:id="rId4"/>
    <p:sldId id="258" r:id="rId5"/>
    <p:sldId id="263" r:id="rId6"/>
    <p:sldId id="267" r:id="rId7"/>
    <p:sldId id="268" r:id="rId8"/>
    <p:sldId id="270" r:id="rId9"/>
    <p:sldId id="269" r:id="rId10"/>
    <p:sldId id="264" r:id="rId11"/>
    <p:sldId id="265" r:id="rId12"/>
    <p:sldId id="272" r:id="rId13"/>
    <p:sldId id="271" r:id="rId14"/>
    <p:sldId id="266" r:id="rId15"/>
    <p:sldId id="273" r:id="rId16"/>
    <p:sldId id="274" r:id="rId17"/>
    <p:sldId id="275" r:id="rId18"/>
    <p:sldId id="276" r:id="rId19"/>
    <p:sldId id="277" r:id="rId20"/>
    <p:sldId id="278" r:id="rId21"/>
    <p:sldId id="279" r:id="rId22"/>
    <p:sldId id="280" r:id="rId23"/>
    <p:sldId id="306" r:id="rId24"/>
    <p:sldId id="282" r:id="rId25"/>
    <p:sldId id="307" r:id="rId26"/>
    <p:sldId id="308" r:id="rId27"/>
    <p:sldId id="283" r:id="rId28"/>
    <p:sldId id="304" r:id="rId29"/>
    <p:sldId id="305" r:id="rId30"/>
    <p:sldId id="284" r:id="rId31"/>
    <p:sldId id="285" r:id="rId32"/>
    <p:sldId id="303" r:id="rId33"/>
    <p:sldId id="286" r:id="rId34"/>
    <p:sldId id="302" r:id="rId35"/>
    <p:sldId id="287" r:id="rId36"/>
    <p:sldId id="299" r:id="rId37"/>
    <p:sldId id="300" r:id="rId38"/>
    <p:sldId id="301" r:id="rId39"/>
    <p:sldId id="288" r:id="rId40"/>
    <p:sldId id="298" r:id="rId41"/>
    <p:sldId id="289" r:id="rId42"/>
    <p:sldId id="297" r:id="rId43"/>
    <p:sldId id="290" r:id="rId44"/>
    <p:sldId id="296" r:id="rId45"/>
    <p:sldId id="291" r:id="rId46"/>
    <p:sldId id="295" r:id="rId47"/>
    <p:sldId id="292" r:id="rId48"/>
    <p:sldId id="293" r:id="rId49"/>
    <p:sldId id="294"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安全评估" initials="安全评估" lastIdx="9" clrIdx="0">
    <p:extLst>
      <p:ext uri="{19B8F6BF-5375-455C-9EA6-DF929625EA0E}">
        <p15:presenceInfo xmlns:p15="http://schemas.microsoft.com/office/powerpoint/2012/main" userId="安全评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2" autoAdjust="0"/>
  </p:normalViewPr>
  <p:slideViewPr>
    <p:cSldViewPr snapToGrid="0">
      <p:cViewPr varScale="1">
        <p:scale>
          <a:sx n="108" d="100"/>
          <a:sy n="108" d="100"/>
        </p:scale>
        <p:origin x="6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7T10:09:46.123" idx="5">
    <p:pos x="4487" y="279"/>
    <p:text>消防设施按功能分类</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6-27T09:56:17.981" idx="1">
    <p:pos x="7605" y="632"/>
    <p:text>合同中应明确消防维保设备清单，是否包括消防供配电和柴油发电机等内容。</p:text>
    <p:extLst>
      <p:ext uri="{C676402C-5697-4E1C-873F-D02D1690AC5C}">
        <p15:threadingInfo xmlns:p15="http://schemas.microsoft.com/office/powerpoint/2012/main" timeZoneBias="-480"/>
      </p:ext>
    </p:extLst>
  </p:cm>
  <p:cm authorId="1" dt="2019-06-27T09:57:37.216" idx="3">
    <p:pos x="3741" y="3395"/>
    <p:text>根据129号令则特殊消防设计方案安全评估档案保管期限为长期，灭火器维修档案保管期限为五年，其他消防技术服务档案保管期限为二十年。</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7-02T17:05:57.823" idx="8">
    <p:pos x="4012" y="1076"/>
    <p:text>达到报废年限的设备需要做的工作内容，可另行收费，参考清洗标定费用。</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7-02T19:44:43.712" idx="9">
    <p:pos x="5243" y="3681"/>
    <p:text>安装室内消火栓闷盖接口，手动全开全闭2次后恢复关闭状态</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A9179-F8E7-4D61-BCBA-67E10EDD4B1D}"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zh-CN" altLang="en-US"/>
        </a:p>
      </dgm:t>
    </dgm:pt>
    <dgm:pt modelId="{DA663F95-963D-44AE-A3AA-81CFB3326521}">
      <dgm:prSet phldrT="[文本]"/>
      <dgm:spPr/>
      <dgm:t>
        <a:bodyPr/>
        <a:lstStyle/>
        <a:p>
          <a:r>
            <a:rPr lang="zh-CN" altLang="en-US" dirty="0"/>
            <a:t>建筑消防设施</a:t>
          </a:r>
        </a:p>
      </dgm:t>
    </dgm:pt>
    <dgm:pt modelId="{0B1BA0D7-6587-4813-BE84-773B23B1CA36}" type="parTrans" cxnId="{15FBAD26-3883-4ED9-8B1B-817F0BFEED37}">
      <dgm:prSet/>
      <dgm:spPr/>
      <dgm:t>
        <a:bodyPr/>
        <a:lstStyle/>
        <a:p>
          <a:endParaRPr lang="zh-CN" altLang="en-US"/>
        </a:p>
      </dgm:t>
    </dgm:pt>
    <dgm:pt modelId="{992F4FDC-B7B1-48E4-9CCB-23DCABE22F28}" type="sibTrans" cxnId="{15FBAD26-3883-4ED9-8B1B-817F0BFEED37}">
      <dgm:prSet/>
      <dgm:spPr/>
      <dgm:t>
        <a:bodyPr/>
        <a:lstStyle/>
        <a:p>
          <a:endParaRPr lang="zh-CN" altLang="en-US"/>
        </a:p>
      </dgm:t>
    </dgm:pt>
    <dgm:pt modelId="{4C4CCADF-199A-4AC0-912F-4ABBFCEE3E46}">
      <dgm:prSet phldrT="[文本]"/>
      <dgm:spPr/>
      <dgm:t>
        <a:bodyPr/>
        <a:lstStyle/>
        <a:p>
          <a:r>
            <a:rPr lang="zh-CN" altLang="en-US" dirty="0"/>
            <a:t>火灾报警</a:t>
          </a:r>
        </a:p>
      </dgm:t>
    </dgm:pt>
    <dgm:pt modelId="{CCC1CE85-E013-44B1-A81D-8621333AAA73}" type="parTrans" cxnId="{2000FC6E-3DF0-46A7-94BC-E48127E2B505}">
      <dgm:prSet/>
      <dgm:spPr/>
      <dgm:t>
        <a:bodyPr/>
        <a:lstStyle/>
        <a:p>
          <a:endParaRPr lang="zh-CN" altLang="en-US"/>
        </a:p>
      </dgm:t>
    </dgm:pt>
    <dgm:pt modelId="{052122CC-D092-41BC-9F6B-C11F93CEE373}" type="sibTrans" cxnId="{2000FC6E-3DF0-46A7-94BC-E48127E2B505}">
      <dgm:prSet/>
      <dgm:spPr/>
      <dgm:t>
        <a:bodyPr/>
        <a:lstStyle/>
        <a:p>
          <a:endParaRPr lang="zh-CN" altLang="en-US"/>
        </a:p>
      </dgm:t>
    </dgm:pt>
    <dgm:pt modelId="{81D2B229-69EE-453A-934A-0F6082865D88}">
      <dgm:prSet phldrT="[文本]"/>
      <dgm:spPr/>
      <dgm:t>
        <a:bodyPr/>
        <a:lstStyle/>
        <a:p>
          <a:r>
            <a:rPr lang="zh-CN" altLang="en-US" dirty="0"/>
            <a:t>火灾探测报警</a:t>
          </a:r>
        </a:p>
      </dgm:t>
    </dgm:pt>
    <dgm:pt modelId="{8AC76CA9-479E-495F-AF27-E3E2D60FCEE2}" type="parTrans" cxnId="{3D95ADB8-2C42-405B-A616-6BDCC9D527DB}">
      <dgm:prSet/>
      <dgm:spPr/>
      <dgm:t>
        <a:bodyPr/>
        <a:lstStyle/>
        <a:p>
          <a:endParaRPr lang="zh-CN" altLang="en-US"/>
        </a:p>
      </dgm:t>
    </dgm:pt>
    <dgm:pt modelId="{66A01353-FE4C-4E4B-B504-DA59215404DF}" type="sibTrans" cxnId="{3D95ADB8-2C42-405B-A616-6BDCC9D527DB}">
      <dgm:prSet/>
      <dgm:spPr/>
      <dgm:t>
        <a:bodyPr/>
        <a:lstStyle/>
        <a:p>
          <a:endParaRPr lang="zh-CN" altLang="en-US"/>
        </a:p>
      </dgm:t>
    </dgm:pt>
    <dgm:pt modelId="{B7363D2A-7FF9-4C0F-A8BB-E4CA8F59B890}">
      <dgm:prSet phldrT="[文本]"/>
      <dgm:spPr/>
      <dgm:t>
        <a:bodyPr vert="horz"/>
        <a:lstStyle/>
        <a:p>
          <a:r>
            <a:rPr lang="zh-CN" altLang="en-US" dirty="0"/>
            <a:t>电气火灾监控</a:t>
          </a:r>
        </a:p>
      </dgm:t>
    </dgm:pt>
    <dgm:pt modelId="{AC5DDD32-2D68-4EF7-A904-E593CB56614B}" type="parTrans" cxnId="{DE7C37C4-7661-4225-8DA4-D58F09CF3D03}">
      <dgm:prSet/>
      <dgm:spPr/>
      <dgm:t>
        <a:bodyPr/>
        <a:lstStyle/>
        <a:p>
          <a:endParaRPr lang="zh-CN" altLang="en-US"/>
        </a:p>
      </dgm:t>
    </dgm:pt>
    <dgm:pt modelId="{B0C8B7DC-1E3B-4386-B52D-D1098626B510}" type="sibTrans" cxnId="{DE7C37C4-7661-4225-8DA4-D58F09CF3D03}">
      <dgm:prSet/>
      <dgm:spPr/>
      <dgm:t>
        <a:bodyPr/>
        <a:lstStyle/>
        <a:p>
          <a:endParaRPr lang="zh-CN" altLang="en-US"/>
        </a:p>
      </dgm:t>
    </dgm:pt>
    <dgm:pt modelId="{DCCFC65A-E831-473E-A291-854FDBD8F06E}">
      <dgm:prSet phldrT="[文本]"/>
      <dgm:spPr/>
      <dgm:t>
        <a:bodyPr/>
        <a:lstStyle/>
        <a:p>
          <a:r>
            <a:rPr lang="zh-CN" altLang="en-US" dirty="0"/>
            <a:t>灭火救援</a:t>
          </a:r>
        </a:p>
      </dgm:t>
    </dgm:pt>
    <dgm:pt modelId="{128A4751-8E8B-43A5-9FE1-92CDAB04AD78}" type="parTrans" cxnId="{0AB4D5A4-A3A6-4CB9-B152-5C29AE365A74}">
      <dgm:prSet/>
      <dgm:spPr/>
      <dgm:t>
        <a:bodyPr/>
        <a:lstStyle/>
        <a:p>
          <a:endParaRPr lang="zh-CN" altLang="en-US"/>
        </a:p>
      </dgm:t>
    </dgm:pt>
    <dgm:pt modelId="{B7AE0232-D3E1-4315-AA3D-1A1913DD91A9}" type="sibTrans" cxnId="{0AB4D5A4-A3A6-4CB9-B152-5C29AE365A74}">
      <dgm:prSet/>
      <dgm:spPr/>
      <dgm:t>
        <a:bodyPr/>
        <a:lstStyle/>
        <a:p>
          <a:endParaRPr lang="zh-CN" altLang="en-US"/>
        </a:p>
      </dgm:t>
    </dgm:pt>
    <dgm:pt modelId="{A591E86F-C989-4322-B300-EB64C2BA1618}">
      <dgm:prSet phldrT="[文本]"/>
      <dgm:spPr/>
      <dgm:t>
        <a:bodyPr/>
        <a:lstStyle/>
        <a:p>
          <a:r>
            <a:rPr lang="zh-CN" altLang="en-US" dirty="0"/>
            <a:t>消防电梯</a:t>
          </a:r>
        </a:p>
      </dgm:t>
    </dgm:pt>
    <dgm:pt modelId="{557EE90F-C140-4F0D-A96B-646DAEF4DF7E}" type="parTrans" cxnId="{149532A6-B054-49C7-998B-EC1EF20CD980}">
      <dgm:prSet/>
      <dgm:spPr/>
      <dgm:t>
        <a:bodyPr/>
        <a:lstStyle/>
        <a:p>
          <a:endParaRPr lang="zh-CN" altLang="en-US"/>
        </a:p>
      </dgm:t>
    </dgm:pt>
    <dgm:pt modelId="{C83C5BCD-BB90-4189-889A-06065A60E39F}" type="sibTrans" cxnId="{149532A6-B054-49C7-998B-EC1EF20CD980}">
      <dgm:prSet/>
      <dgm:spPr/>
      <dgm:t>
        <a:bodyPr/>
        <a:lstStyle/>
        <a:p>
          <a:endParaRPr lang="zh-CN" altLang="en-US"/>
        </a:p>
      </dgm:t>
    </dgm:pt>
    <dgm:pt modelId="{7CB81B11-0A5D-4A60-B2E9-2A2D7EA9F829}">
      <dgm:prSet phldrT="[文本]"/>
      <dgm:spPr/>
      <dgm:t>
        <a:bodyPr/>
        <a:lstStyle/>
        <a:p>
          <a:r>
            <a:rPr lang="zh-CN" altLang="en-US" dirty="0"/>
            <a:t>灭火</a:t>
          </a:r>
        </a:p>
      </dgm:t>
    </dgm:pt>
    <dgm:pt modelId="{47DBC0AA-BB88-41F3-923D-B8386172670C}" type="sibTrans" cxnId="{EFA597B5-A8A7-487E-83A3-E9822CC78B82}">
      <dgm:prSet/>
      <dgm:spPr/>
      <dgm:t>
        <a:bodyPr/>
        <a:lstStyle/>
        <a:p>
          <a:endParaRPr lang="zh-CN" altLang="en-US"/>
        </a:p>
      </dgm:t>
    </dgm:pt>
    <dgm:pt modelId="{F17DF075-D3A0-45E5-A028-FB072D40432B}" type="parTrans" cxnId="{EFA597B5-A8A7-487E-83A3-E9822CC78B82}">
      <dgm:prSet/>
      <dgm:spPr/>
      <dgm:t>
        <a:bodyPr/>
        <a:lstStyle/>
        <a:p>
          <a:endParaRPr lang="zh-CN" altLang="en-US"/>
        </a:p>
      </dgm:t>
    </dgm:pt>
    <dgm:pt modelId="{B4F68B82-6B40-4B33-A069-B7E7F314210B}">
      <dgm:prSet phldrT="[文本]"/>
      <dgm:spPr/>
      <dgm:t>
        <a:bodyPr/>
        <a:lstStyle/>
        <a:p>
          <a:r>
            <a:rPr lang="zh-CN" altLang="en-US" dirty="0"/>
            <a:t>人员疏散</a:t>
          </a:r>
        </a:p>
      </dgm:t>
    </dgm:pt>
    <dgm:pt modelId="{AAA9D2F3-2C41-4DC0-A714-E6125A7BFD2E}" type="parTrans" cxnId="{F0C77622-C520-4432-A794-3C5213BEE2B5}">
      <dgm:prSet/>
      <dgm:spPr/>
      <dgm:t>
        <a:bodyPr/>
        <a:lstStyle/>
        <a:p>
          <a:endParaRPr lang="zh-CN" altLang="en-US"/>
        </a:p>
      </dgm:t>
    </dgm:pt>
    <dgm:pt modelId="{B240A484-52A6-4C6B-9744-AB203408159F}" type="sibTrans" cxnId="{F0C77622-C520-4432-A794-3C5213BEE2B5}">
      <dgm:prSet/>
      <dgm:spPr/>
      <dgm:t>
        <a:bodyPr/>
        <a:lstStyle/>
        <a:p>
          <a:endParaRPr lang="zh-CN" altLang="en-US"/>
        </a:p>
      </dgm:t>
    </dgm:pt>
    <dgm:pt modelId="{B2EA1D06-9875-4BF7-B7D7-4A29DC8B4033}">
      <dgm:prSet phldrT="[文本]"/>
      <dgm:spPr/>
      <dgm:t>
        <a:bodyPr/>
        <a:lstStyle/>
        <a:p>
          <a:r>
            <a:rPr lang="zh-CN" altLang="en-US" dirty="0"/>
            <a:t>防火分隔</a:t>
          </a:r>
        </a:p>
      </dgm:t>
    </dgm:pt>
    <dgm:pt modelId="{2F33DCA9-4550-49FE-8E28-FB2F257A21A0}" type="parTrans" cxnId="{04AB2762-7B22-4934-BD44-E161AEA764B0}">
      <dgm:prSet/>
      <dgm:spPr/>
      <dgm:t>
        <a:bodyPr/>
        <a:lstStyle/>
        <a:p>
          <a:endParaRPr lang="zh-CN" altLang="en-US"/>
        </a:p>
      </dgm:t>
    </dgm:pt>
    <dgm:pt modelId="{8764A584-170D-48E1-A18C-2B35CDE21BE4}" type="sibTrans" cxnId="{04AB2762-7B22-4934-BD44-E161AEA764B0}">
      <dgm:prSet/>
      <dgm:spPr/>
      <dgm:t>
        <a:bodyPr/>
        <a:lstStyle/>
        <a:p>
          <a:endParaRPr lang="zh-CN" altLang="en-US"/>
        </a:p>
      </dgm:t>
    </dgm:pt>
    <dgm:pt modelId="{B5847755-BC3A-4562-A255-92D7FE02F671}">
      <dgm:prSet/>
      <dgm:spPr/>
      <dgm:t>
        <a:bodyPr/>
        <a:lstStyle/>
        <a:p>
          <a:r>
            <a:rPr lang="zh-CN" altLang="en-US" dirty="0"/>
            <a:t>可燃气体探测报警</a:t>
          </a:r>
        </a:p>
      </dgm:t>
    </dgm:pt>
    <dgm:pt modelId="{C46E3A4E-8E94-45FD-B768-598A812E6770}" type="parTrans" cxnId="{F4632559-56F1-4DCC-A866-6BABF9417836}">
      <dgm:prSet/>
      <dgm:spPr/>
      <dgm:t>
        <a:bodyPr/>
        <a:lstStyle/>
        <a:p>
          <a:endParaRPr lang="zh-CN" altLang="en-US"/>
        </a:p>
      </dgm:t>
    </dgm:pt>
    <dgm:pt modelId="{E82B0DE6-1CF5-4640-BB05-0575C32AA132}" type="sibTrans" cxnId="{F4632559-56F1-4DCC-A866-6BABF9417836}">
      <dgm:prSet/>
      <dgm:spPr/>
      <dgm:t>
        <a:bodyPr/>
        <a:lstStyle/>
        <a:p>
          <a:endParaRPr lang="zh-CN" altLang="en-US"/>
        </a:p>
      </dgm:t>
    </dgm:pt>
    <dgm:pt modelId="{CA0E3268-DCEC-4BE1-A5A8-34750A2202A4}">
      <dgm:prSet phldrT="[文本]"/>
      <dgm:spPr/>
      <dgm:t>
        <a:bodyPr vert="horz"/>
        <a:lstStyle/>
        <a:p>
          <a:r>
            <a:rPr lang="zh-CN" altLang="en-US" dirty="0"/>
            <a:t>手动火灾报警</a:t>
          </a:r>
        </a:p>
      </dgm:t>
    </dgm:pt>
    <dgm:pt modelId="{C8BDFCB8-2A45-4101-A910-3E127DE98C49}" type="parTrans" cxnId="{D761C4FD-7479-4681-9E2E-8A01AAF144DC}">
      <dgm:prSet/>
      <dgm:spPr/>
      <dgm:t>
        <a:bodyPr/>
        <a:lstStyle/>
        <a:p>
          <a:endParaRPr lang="zh-CN" altLang="en-US"/>
        </a:p>
      </dgm:t>
    </dgm:pt>
    <dgm:pt modelId="{D3421320-7207-48D4-8E23-0D11000F3781}" type="sibTrans" cxnId="{D761C4FD-7479-4681-9E2E-8A01AAF144DC}">
      <dgm:prSet/>
      <dgm:spPr/>
      <dgm:t>
        <a:bodyPr/>
        <a:lstStyle/>
        <a:p>
          <a:endParaRPr lang="zh-CN" altLang="en-US"/>
        </a:p>
      </dgm:t>
    </dgm:pt>
    <dgm:pt modelId="{F5445B6F-C16A-4279-B699-F93330A4C2A7}">
      <dgm:prSet/>
      <dgm:spPr/>
      <dgm:t>
        <a:bodyPr/>
        <a:lstStyle/>
        <a:p>
          <a:r>
            <a:rPr lang="zh-CN" altLang="en-US" dirty="0"/>
            <a:t>消火栓</a:t>
          </a:r>
        </a:p>
      </dgm:t>
    </dgm:pt>
    <dgm:pt modelId="{21A1E00C-602B-4C40-B34B-5514BFBA9CC8}" type="parTrans" cxnId="{52AABF1B-8F5F-413F-9111-0682C22515F5}">
      <dgm:prSet/>
      <dgm:spPr/>
      <dgm:t>
        <a:bodyPr/>
        <a:lstStyle/>
        <a:p>
          <a:endParaRPr lang="zh-CN" altLang="en-US"/>
        </a:p>
      </dgm:t>
    </dgm:pt>
    <dgm:pt modelId="{76E6E104-12BC-4693-9F42-1491801A63E9}" type="sibTrans" cxnId="{52AABF1B-8F5F-413F-9111-0682C22515F5}">
      <dgm:prSet/>
      <dgm:spPr/>
      <dgm:t>
        <a:bodyPr/>
        <a:lstStyle/>
        <a:p>
          <a:endParaRPr lang="zh-CN" altLang="en-US"/>
        </a:p>
      </dgm:t>
    </dgm:pt>
    <dgm:pt modelId="{55AF211A-21F6-492E-9F83-D3B4E1AFE109}">
      <dgm:prSet/>
      <dgm:spPr/>
      <dgm:t>
        <a:bodyPr/>
        <a:lstStyle/>
        <a:p>
          <a:r>
            <a:rPr lang="zh-CN" altLang="en-US" dirty="0"/>
            <a:t>自动喷水</a:t>
          </a:r>
        </a:p>
      </dgm:t>
    </dgm:pt>
    <dgm:pt modelId="{3350E19B-8722-4DE3-8346-B69589581442}" type="parTrans" cxnId="{2CA47BE0-BCC8-4FF0-B16E-81AB2F43AFC5}">
      <dgm:prSet/>
      <dgm:spPr/>
      <dgm:t>
        <a:bodyPr/>
        <a:lstStyle/>
        <a:p>
          <a:endParaRPr lang="zh-CN" altLang="en-US"/>
        </a:p>
      </dgm:t>
    </dgm:pt>
    <dgm:pt modelId="{A0FB90D0-72F6-4D03-8BC8-327B49A030B2}" type="sibTrans" cxnId="{2CA47BE0-BCC8-4FF0-B16E-81AB2F43AFC5}">
      <dgm:prSet/>
      <dgm:spPr/>
      <dgm:t>
        <a:bodyPr/>
        <a:lstStyle/>
        <a:p>
          <a:endParaRPr lang="zh-CN" altLang="en-US"/>
        </a:p>
      </dgm:t>
    </dgm:pt>
    <dgm:pt modelId="{F5EE03DD-5789-452E-9E70-62AEB898711B}">
      <dgm:prSet/>
      <dgm:spPr/>
      <dgm:t>
        <a:bodyPr/>
        <a:lstStyle/>
        <a:p>
          <a:r>
            <a:rPr lang="zh-CN" altLang="en-US" dirty="0"/>
            <a:t>气体、干粉、泡沫</a:t>
          </a:r>
        </a:p>
      </dgm:t>
    </dgm:pt>
    <dgm:pt modelId="{05AAE7A2-FC1C-49EC-A8A3-63C47F05E5C8}" type="parTrans" cxnId="{D7A60FE7-A80F-473B-9FEE-2EDE33C25D4A}">
      <dgm:prSet/>
      <dgm:spPr/>
      <dgm:t>
        <a:bodyPr/>
        <a:lstStyle/>
        <a:p>
          <a:endParaRPr lang="zh-CN" altLang="en-US"/>
        </a:p>
      </dgm:t>
    </dgm:pt>
    <dgm:pt modelId="{B39491B3-7D29-40A5-8C67-B50FD95223EC}" type="sibTrans" cxnId="{D7A60FE7-A80F-473B-9FEE-2EDE33C25D4A}">
      <dgm:prSet/>
      <dgm:spPr/>
      <dgm:t>
        <a:bodyPr/>
        <a:lstStyle/>
        <a:p>
          <a:endParaRPr lang="zh-CN" altLang="en-US"/>
        </a:p>
      </dgm:t>
    </dgm:pt>
    <dgm:pt modelId="{AC89561D-4263-42B5-B5EC-CEE15AFC2B3B}">
      <dgm:prSet/>
      <dgm:spPr/>
      <dgm:t>
        <a:bodyPr/>
        <a:lstStyle/>
        <a:p>
          <a:r>
            <a:rPr lang="zh-CN" altLang="en-US" dirty="0"/>
            <a:t>火灾警报</a:t>
          </a:r>
        </a:p>
      </dgm:t>
    </dgm:pt>
    <dgm:pt modelId="{9C4F47A5-ADB8-4148-9BB6-A0FCA8E77397}" type="parTrans" cxnId="{3BB7E487-A8C5-4E7D-A969-A2763F44E796}">
      <dgm:prSet/>
      <dgm:spPr/>
      <dgm:t>
        <a:bodyPr/>
        <a:lstStyle/>
        <a:p>
          <a:endParaRPr lang="zh-CN" altLang="en-US"/>
        </a:p>
      </dgm:t>
    </dgm:pt>
    <dgm:pt modelId="{F798F04B-2C8D-40B4-9048-33EF7A677080}" type="sibTrans" cxnId="{3BB7E487-A8C5-4E7D-A969-A2763F44E796}">
      <dgm:prSet/>
      <dgm:spPr/>
      <dgm:t>
        <a:bodyPr/>
        <a:lstStyle/>
        <a:p>
          <a:endParaRPr lang="zh-CN" altLang="en-US"/>
        </a:p>
      </dgm:t>
    </dgm:pt>
    <dgm:pt modelId="{6D04CCF8-70EC-4C5E-BAA7-07E70FB86E8A}">
      <dgm:prSet/>
      <dgm:spPr/>
      <dgm:t>
        <a:bodyPr/>
        <a:lstStyle/>
        <a:p>
          <a:r>
            <a:rPr lang="zh-CN" altLang="en-US" dirty="0"/>
            <a:t>消防广播</a:t>
          </a:r>
        </a:p>
      </dgm:t>
    </dgm:pt>
    <dgm:pt modelId="{49B4C170-E73A-4233-B7D9-FF1367DE6326}" type="parTrans" cxnId="{DA2CF9E7-410C-4D33-A8EF-B89E3CB07D47}">
      <dgm:prSet/>
      <dgm:spPr/>
      <dgm:t>
        <a:bodyPr/>
        <a:lstStyle/>
        <a:p>
          <a:endParaRPr lang="zh-CN" altLang="en-US"/>
        </a:p>
      </dgm:t>
    </dgm:pt>
    <dgm:pt modelId="{548B2051-5FE9-41D0-9FA1-65DCA27068C1}" type="sibTrans" cxnId="{DA2CF9E7-410C-4D33-A8EF-B89E3CB07D47}">
      <dgm:prSet/>
      <dgm:spPr/>
      <dgm:t>
        <a:bodyPr/>
        <a:lstStyle/>
        <a:p>
          <a:endParaRPr lang="zh-CN" altLang="en-US"/>
        </a:p>
      </dgm:t>
    </dgm:pt>
    <dgm:pt modelId="{7CA80564-FC2E-4881-8777-F55D48669F63}">
      <dgm:prSet/>
      <dgm:spPr/>
      <dgm:t>
        <a:bodyPr/>
        <a:lstStyle/>
        <a:p>
          <a:r>
            <a:rPr lang="zh-CN" altLang="en-US" dirty="0"/>
            <a:t>应急照明和疏散指示</a:t>
          </a:r>
        </a:p>
      </dgm:t>
    </dgm:pt>
    <dgm:pt modelId="{46D7666C-1D16-4037-A3C5-78D6689634BF}" type="parTrans" cxnId="{BECB399A-08CE-4650-B0CC-A9FA060748E4}">
      <dgm:prSet/>
      <dgm:spPr/>
      <dgm:t>
        <a:bodyPr/>
        <a:lstStyle/>
        <a:p>
          <a:endParaRPr lang="zh-CN" altLang="en-US"/>
        </a:p>
      </dgm:t>
    </dgm:pt>
    <dgm:pt modelId="{E9013D4D-9B1B-464E-878F-F3BD63C5D6C8}" type="sibTrans" cxnId="{BECB399A-08CE-4650-B0CC-A9FA060748E4}">
      <dgm:prSet/>
      <dgm:spPr/>
      <dgm:t>
        <a:bodyPr/>
        <a:lstStyle/>
        <a:p>
          <a:endParaRPr lang="zh-CN" altLang="en-US"/>
        </a:p>
      </dgm:t>
    </dgm:pt>
    <dgm:pt modelId="{0320FD81-4EB2-481D-9A2F-39AE23F804D2}">
      <dgm:prSet/>
      <dgm:spPr/>
      <dgm:t>
        <a:bodyPr/>
        <a:lstStyle/>
        <a:p>
          <a:r>
            <a:rPr lang="zh-CN" altLang="en-US" dirty="0"/>
            <a:t>防火门</a:t>
          </a:r>
        </a:p>
      </dgm:t>
    </dgm:pt>
    <dgm:pt modelId="{4332B324-24A3-4270-90EF-6FB32B05B9A4}" type="parTrans" cxnId="{ED462E79-3F05-4F63-8D89-362B56544705}">
      <dgm:prSet/>
      <dgm:spPr/>
      <dgm:t>
        <a:bodyPr/>
        <a:lstStyle/>
        <a:p>
          <a:endParaRPr lang="zh-CN" altLang="en-US"/>
        </a:p>
      </dgm:t>
    </dgm:pt>
    <dgm:pt modelId="{002A0079-502F-42CE-8E6D-6096CA0E4917}" type="sibTrans" cxnId="{ED462E79-3F05-4F63-8D89-362B56544705}">
      <dgm:prSet/>
      <dgm:spPr/>
      <dgm:t>
        <a:bodyPr/>
        <a:lstStyle/>
        <a:p>
          <a:endParaRPr lang="zh-CN" altLang="en-US"/>
        </a:p>
      </dgm:t>
    </dgm:pt>
    <dgm:pt modelId="{5629CB70-2CAC-4282-9136-7DF2A798D2D6}">
      <dgm:prSet/>
      <dgm:spPr/>
      <dgm:t>
        <a:bodyPr/>
        <a:lstStyle/>
        <a:p>
          <a:r>
            <a:rPr lang="zh-CN" altLang="en-US" dirty="0"/>
            <a:t>防烟排烟</a:t>
          </a:r>
        </a:p>
      </dgm:t>
    </dgm:pt>
    <dgm:pt modelId="{8CD7E7DA-BE77-4B8E-B21E-8F985379299F}" type="parTrans" cxnId="{5B841C6B-656D-4515-89C8-DA2B3C34149B}">
      <dgm:prSet/>
      <dgm:spPr/>
      <dgm:t>
        <a:bodyPr/>
        <a:lstStyle/>
        <a:p>
          <a:endParaRPr lang="zh-CN" altLang="en-US"/>
        </a:p>
      </dgm:t>
    </dgm:pt>
    <dgm:pt modelId="{C5EC0913-3B1B-4770-A87A-C64E391EA723}" type="sibTrans" cxnId="{5B841C6B-656D-4515-89C8-DA2B3C34149B}">
      <dgm:prSet/>
      <dgm:spPr/>
      <dgm:t>
        <a:bodyPr/>
        <a:lstStyle/>
        <a:p>
          <a:endParaRPr lang="zh-CN" altLang="en-US"/>
        </a:p>
      </dgm:t>
    </dgm:pt>
    <dgm:pt modelId="{DCAAAC03-F70A-42F0-AC28-7433E077AB1D}">
      <dgm:prSet/>
      <dgm:spPr/>
      <dgm:t>
        <a:bodyPr/>
        <a:lstStyle/>
        <a:p>
          <a:r>
            <a:rPr lang="zh-CN" altLang="en-US" dirty="0"/>
            <a:t>防火阀</a:t>
          </a:r>
        </a:p>
      </dgm:t>
    </dgm:pt>
    <dgm:pt modelId="{5FE0B244-5247-4168-988A-58B6189E2BDF}" type="parTrans" cxnId="{54984A93-EB74-472B-BFE8-C4DEC187F8BD}">
      <dgm:prSet/>
      <dgm:spPr/>
      <dgm:t>
        <a:bodyPr/>
        <a:lstStyle/>
        <a:p>
          <a:endParaRPr lang="zh-CN" altLang="en-US"/>
        </a:p>
      </dgm:t>
    </dgm:pt>
    <dgm:pt modelId="{40526F85-B145-428B-A26B-29DE06B57368}" type="sibTrans" cxnId="{54984A93-EB74-472B-BFE8-C4DEC187F8BD}">
      <dgm:prSet/>
      <dgm:spPr/>
      <dgm:t>
        <a:bodyPr/>
        <a:lstStyle/>
        <a:p>
          <a:endParaRPr lang="zh-CN" altLang="en-US"/>
        </a:p>
      </dgm:t>
    </dgm:pt>
    <dgm:pt modelId="{48A5F730-B6E3-47B5-A189-34E243128CCB}">
      <dgm:prSet/>
      <dgm:spPr/>
      <dgm:t>
        <a:bodyPr/>
        <a:lstStyle/>
        <a:p>
          <a:r>
            <a:rPr lang="zh-CN" altLang="en-US" dirty="0"/>
            <a:t>消防车道</a:t>
          </a:r>
        </a:p>
      </dgm:t>
    </dgm:pt>
    <dgm:pt modelId="{B0335688-2C67-44A1-A052-CA408833A4E8}" type="parTrans" cxnId="{64753AF0-7C19-4DA4-9B94-018125BC0E96}">
      <dgm:prSet/>
      <dgm:spPr/>
      <dgm:t>
        <a:bodyPr/>
        <a:lstStyle/>
        <a:p>
          <a:endParaRPr lang="zh-CN" altLang="en-US"/>
        </a:p>
      </dgm:t>
    </dgm:pt>
    <dgm:pt modelId="{BDFA4682-1A12-4660-820F-ED4FC3F2E652}" type="sibTrans" cxnId="{64753AF0-7C19-4DA4-9B94-018125BC0E96}">
      <dgm:prSet/>
      <dgm:spPr/>
      <dgm:t>
        <a:bodyPr/>
        <a:lstStyle/>
        <a:p>
          <a:endParaRPr lang="zh-CN" altLang="en-US"/>
        </a:p>
      </dgm:t>
    </dgm:pt>
    <dgm:pt modelId="{C55A30FA-D35C-4620-A87B-ED784BD54FD6}">
      <dgm:prSet/>
      <dgm:spPr/>
      <dgm:t>
        <a:bodyPr/>
        <a:lstStyle/>
        <a:p>
          <a:r>
            <a:rPr lang="zh-CN" altLang="en-US" dirty="0"/>
            <a:t>人员定位</a:t>
          </a:r>
        </a:p>
      </dgm:t>
    </dgm:pt>
    <dgm:pt modelId="{26B7D18C-E3B1-4607-AFB9-746AFF8D8A25}" type="parTrans" cxnId="{08D81FC6-9680-4AF8-9F38-019A073167B7}">
      <dgm:prSet/>
      <dgm:spPr/>
      <dgm:t>
        <a:bodyPr/>
        <a:lstStyle/>
        <a:p>
          <a:endParaRPr lang="zh-CN" altLang="en-US"/>
        </a:p>
      </dgm:t>
    </dgm:pt>
    <dgm:pt modelId="{A3018711-60B9-4BCB-9233-DC692027A759}" type="sibTrans" cxnId="{08D81FC6-9680-4AF8-9F38-019A073167B7}">
      <dgm:prSet/>
      <dgm:spPr/>
      <dgm:t>
        <a:bodyPr/>
        <a:lstStyle/>
        <a:p>
          <a:endParaRPr lang="zh-CN" altLang="en-US"/>
        </a:p>
      </dgm:t>
    </dgm:pt>
    <dgm:pt modelId="{D9F42DAB-0CBB-4185-851F-F29C17D4E98E}">
      <dgm:prSet/>
      <dgm:spPr/>
      <dgm:t>
        <a:bodyPr/>
        <a:lstStyle/>
        <a:p>
          <a:r>
            <a:rPr lang="zh-CN" altLang="en-US" dirty="0"/>
            <a:t>防火卷帘门</a:t>
          </a:r>
        </a:p>
      </dgm:t>
    </dgm:pt>
    <dgm:pt modelId="{D6305778-B513-4264-88E7-1530341568BD}" type="parTrans" cxnId="{5D29F58D-913D-4A86-926D-3BD43F0B43AF}">
      <dgm:prSet/>
      <dgm:spPr/>
      <dgm:t>
        <a:bodyPr/>
        <a:lstStyle/>
        <a:p>
          <a:endParaRPr lang="zh-CN" altLang="en-US"/>
        </a:p>
      </dgm:t>
    </dgm:pt>
    <dgm:pt modelId="{99D7F91D-0A0E-4714-9B0F-C5F73FCCE4D0}" type="sibTrans" cxnId="{5D29F58D-913D-4A86-926D-3BD43F0B43AF}">
      <dgm:prSet/>
      <dgm:spPr/>
      <dgm:t>
        <a:bodyPr/>
        <a:lstStyle/>
        <a:p>
          <a:endParaRPr lang="zh-CN" altLang="en-US"/>
        </a:p>
      </dgm:t>
    </dgm:pt>
    <dgm:pt modelId="{5BAEFE16-BDC6-4924-A9FE-4BFEF9DC1185}">
      <dgm:prSet/>
      <dgm:spPr/>
      <dgm:t>
        <a:bodyPr/>
        <a:lstStyle/>
        <a:p>
          <a:r>
            <a:rPr lang="zh-CN" altLang="en-US" dirty="0"/>
            <a:t>救援场地</a:t>
          </a:r>
        </a:p>
      </dgm:t>
    </dgm:pt>
    <dgm:pt modelId="{4F97541A-55C2-4DA7-99C5-3B502A760587}" type="parTrans" cxnId="{7A1BDBC7-5AF3-435C-94BA-2501239B0295}">
      <dgm:prSet/>
      <dgm:spPr/>
      <dgm:t>
        <a:bodyPr/>
        <a:lstStyle/>
        <a:p>
          <a:endParaRPr lang="zh-CN" altLang="en-US"/>
        </a:p>
      </dgm:t>
    </dgm:pt>
    <dgm:pt modelId="{04CD6E96-0D97-4D40-9389-6EF7E4328290}" type="sibTrans" cxnId="{7A1BDBC7-5AF3-435C-94BA-2501239B0295}">
      <dgm:prSet/>
      <dgm:spPr/>
      <dgm:t>
        <a:bodyPr/>
        <a:lstStyle/>
        <a:p>
          <a:endParaRPr lang="zh-CN" altLang="en-US"/>
        </a:p>
      </dgm:t>
    </dgm:pt>
    <dgm:pt modelId="{1BBF48B2-852D-4BEF-BDFB-B3AA30CA46C9}">
      <dgm:prSet/>
      <dgm:spPr/>
      <dgm:t>
        <a:bodyPr/>
        <a:lstStyle/>
        <a:p>
          <a:r>
            <a:rPr lang="zh-CN" altLang="en-US" dirty="0"/>
            <a:t>防火分隔水幕</a:t>
          </a:r>
        </a:p>
      </dgm:t>
    </dgm:pt>
    <dgm:pt modelId="{3D4714D3-F41B-4A88-8A50-4C89EA3C0E8B}" type="parTrans" cxnId="{30DAE5B2-DE17-45B6-8A03-7CCC1677C913}">
      <dgm:prSet/>
      <dgm:spPr/>
      <dgm:t>
        <a:bodyPr/>
        <a:lstStyle/>
        <a:p>
          <a:endParaRPr lang="zh-CN" altLang="en-US"/>
        </a:p>
      </dgm:t>
    </dgm:pt>
    <dgm:pt modelId="{AD4E0B57-2409-41B8-ABA4-E5DF129CF44F}" type="sibTrans" cxnId="{30DAE5B2-DE17-45B6-8A03-7CCC1677C913}">
      <dgm:prSet/>
      <dgm:spPr/>
      <dgm:t>
        <a:bodyPr/>
        <a:lstStyle/>
        <a:p>
          <a:endParaRPr lang="zh-CN" altLang="en-US"/>
        </a:p>
      </dgm:t>
    </dgm:pt>
    <dgm:pt modelId="{E733D6EE-C07E-4566-8B08-4A7B5C907A0B}" type="pres">
      <dgm:prSet presAssocID="{CBEA9179-F8E7-4D61-BCBA-67E10EDD4B1D}" presName="hierChild1" presStyleCnt="0">
        <dgm:presLayoutVars>
          <dgm:orgChart val="1"/>
          <dgm:chPref val="1"/>
          <dgm:dir/>
          <dgm:animOne val="branch"/>
          <dgm:animLvl val="lvl"/>
          <dgm:resizeHandles/>
        </dgm:presLayoutVars>
      </dgm:prSet>
      <dgm:spPr/>
    </dgm:pt>
    <dgm:pt modelId="{B8650531-7EAA-4F67-B5FA-3E121671E926}" type="pres">
      <dgm:prSet presAssocID="{DA663F95-963D-44AE-A3AA-81CFB3326521}" presName="hierRoot1" presStyleCnt="0">
        <dgm:presLayoutVars>
          <dgm:hierBranch val="init"/>
        </dgm:presLayoutVars>
      </dgm:prSet>
      <dgm:spPr/>
    </dgm:pt>
    <dgm:pt modelId="{16F8B0D7-2A19-476E-A701-A7B537A6567B}" type="pres">
      <dgm:prSet presAssocID="{DA663F95-963D-44AE-A3AA-81CFB3326521}" presName="rootComposite1" presStyleCnt="0"/>
      <dgm:spPr/>
    </dgm:pt>
    <dgm:pt modelId="{025608B8-1993-4657-AA42-512D6BA1CA1F}" type="pres">
      <dgm:prSet presAssocID="{DA663F95-963D-44AE-A3AA-81CFB3326521}" presName="rootText1" presStyleLbl="node0" presStyleIdx="0" presStyleCnt="1" custScaleX="142216" custLinFactNeighborX="9882" custLinFactNeighborY="-7157">
        <dgm:presLayoutVars>
          <dgm:chPref val="3"/>
        </dgm:presLayoutVars>
      </dgm:prSet>
      <dgm:spPr/>
    </dgm:pt>
    <dgm:pt modelId="{24DD6F05-D459-46FE-9CCA-33D74CA9970F}" type="pres">
      <dgm:prSet presAssocID="{DA663F95-963D-44AE-A3AA-81CFB3326521}" presName="rootConnector1" presStyleLbl="node1" presStyleIdx="0" presStyleCnt="0"/>
      <dgm:spPr/>
    </dgm:pt>
    <dgm:pt modelId="{DB76C08B-60BC-4F5B-B87B-CEE8B0D38F79}" type="pres">
      <dgm:prSet presAssocID="{DA663F95-963D-44AE-A3AA-81CFB3326521}" presName="hierChild2" presStyleCnt="0"/>
      <dgm:spPr/>
    </dgm:pt>
    <dgm:pt modelId="{94A12825-32AD-4AB6-BFF9-F46B7249E055}" type="pres">
      <dgm:prSet presAssocID="{CCC1CE85-E013-44B1-A81D-8621333AAA73}" presName="Name37" presStyleLbl="parChTrans1D2" presStyleIdx="0" presStyleCnt="5"/>
      <dgm:spPr/>
    </dgm:pt>
    <dgm:pt modelId="{0991A341-25AC-406F-90D3-E3AB5277E760}" type="pres">
      <dgm:prSet presAssocID="{4C4CCADF-199A-4AC0-912F-4ABBFCEE3E46}" presName="hierRoot2" presStyleCnt="0">
        <dgm:presLayoutVars>
          <dgm:hierBranch val="init"/>
        </dgm:presLayoutVars>
      </dgm:prSet>
      <dgm:spPr/>
    </dgm:pt>
    <dgm:pt modelId="{30F95414-1D8C-4684-ABFB-25975E489B1C}" type="pres">
      <dgm:prSet presAssocID="{4C4CCADF-199A-4AC0-912F-4ABBFCEE3E46}" presName="rootComposite" presStyleCnt="0"/>
      <dgm:spPr/>
    </dgm:pt>
    <dgm:pt modelId="{4B636737-4AE8-49CA-BA19-9ADE6A2BB6BC}" type="pres">
      <dgm:prSet presAssocID="{4C4CCADF-199A-4AC0-912F-4ABBFCEE3E46}" presName="rootText" presStyleLbl="node2" presStyleIdx="0" presStyleCnt="5">
        <dgm:presLayoutVars>
          <dgm:chPref val="3"/>
        </dgm:presLayoutVars>
      </dgm:prSet>
      <dgm:spPr/>
    </dgm:pt>
    <dgm:pt modelId="{50B5F5BF-D5A2-4704-A16F-976F09204300}" type="pres">
      <dgm:prSet presAssocID="{4C4CCADF-199A-4AC0-912F-4ABBFCEE3E46}" presName="rootConnector" presStyleLbl="node2" presStyleIdx="0" presStyleCnt="5"/>
      <dgm:spPr/>
    </dgm:pt>
    <dgm:pt modelId="{5A960735-E62F-4E69-B400-2A5141056679}" type="pres">
      <dgm:prSet presAssocID="{4C4CCADF-199A-4AC0-912F-4ABBFCEE3E46}" presName="hierChild4" presStyleCnt="0"/>
      <dgm:spPr/>
    </dgm:pt>
    <dgm:pt modelId="{2EEADF63-0F4F-4EB1-A219-D9D3B574B3D7}" type="pres">
      <dgm:prSet presAssocID="{8AC76CA9-479E-495F-AF27-E3E2D60FCEE2}" presName="Name37" presStyleLbl="parChTrans1D3" presStyleIdx="0" presStyleCnt="19"/>
      <dgm:spPr/>
    </dgm:pt>
    <dgm:pt modelId="{9EFD709A-82A4-4AC1-99B0-F3DCC398A895}" type="pres">
      <dgm:prSet presAssocID="{81D2B229-69EE-453A-934A-0F6082865D88}" presName="hierRoot2" presStyleCnt="0">
        <dgm:presLayoutVars>
          <dgm:hierBranch val="init"/>
        </dgm:presLayoutVars>
      </dgm:prSet>
      <dgm:spPr/>
    </dgm:pt>
    <dgm:pt modelId="{DC91E727-E19B-454F-971E-59F711949CFD}" type="pres">
      <dgm:prSet presAssocID="{81D2B229-69EE-453A-934A-0F6082865D88}" presName="rootComposite" presStyleCnt="0"/>
      <dgm:spPr/>
    </dgm:pt>
    <dgm:pt modelId="{788B6A9E-86C0-4C78-8AE2-840C155DED30}" type="pres">
      <dgm:prSet presAssocID="{81D2B229-69EE-453A-934A-0F6082865D88}" presName="rootText" presStyleLbl="node3" presStyleIdx="0" presStyleCnt="19" custScaleX="119075">
        <dgm:presLayoutVars>
          <dgm:chPref val="3"/>
        </dgm:presLayoutVars>
      </dgm:prSet>
      <dgm:spPr/>
    </dgm:pt>
    <dgm:pt modelId="{A5B08BBB-61B3-43C4-AEB5-28F52691A112}" type="pres">
      <dgm:prSet presAssocID="{81D2B229-69EE-453A-934A-0F6082865D88}" presName="rootConnector" presStyleLbl="node3" presStyleIdx="0" presStyleCnt="19"/>
      <dgm:spPr/>
    </dgm:pt>
    <dgm:pt modelId="{5392FD6D-7F99-4C14-8000-F739DB2BFA6F}" type="pres">
      <dgm:prSet presAssocID="{81D2B229-69EE-453A-934A-0F6082865D88}" presName="hierChild4" presStyleCnt="0"/>
      <dgm:spPr/>
    </dgm:pt>
    <dgm:pt modelId="{D0E103D8-5A7F-4D4C-969B-9E9D201FC3A7}" type="pres">
      <dgm:prSet presAssocID="{81D2B229-69EE-453A-934A-0F6082865D88}" presName="hierChild5" presStyleCnt="0"/>
      <dgm:spPr/>
    </dgm:pt>
    <dgm:pt modelId="{1FF7CDD9-6D48-4A87-8CE6-2D5BC2A45C41}" type="pres">
      <dgm:prSet presAssocID="{C8BDFCB8-2A45-4101-A910-3E127DE98C49}" presName="Name37" presStyleLbl="parChTrans1D3" presStyleIdx="1" presStyleCnt="19"/>
      <dgm:spPr/>
    </dgm:pt>
    <dgm:pt modelId="{4815E8DB-8F99-4380-B77E-81A3DE2C3179}" type="pres">
      <dgm:prSet presAssocID="{CA0E3268-DCEC-4BE1-A5A8-34750A2202A4}" presName="hierRoot2" presStyleCnt="0">
        <dgm:presLayoutVars>
          <dgm:hierBranch val="init"/>
        </dgm:presLayoutVars>
      </dgm:prSet>
      <dgm:spPr/>
    </dgm:pt>
    <dgm:pt modelId="{E1E76869-C474-41CE-926C-6087BD95DA00}" type="pres">
      <dgm:prSet presAssocID="{CA0E3268-DCEC-4BE1-A5A8-34750A2202A4}" presName="rootComposite" presStyleCnt="0"/>
      <dgm:spPr/>
    </dgm:pt>
    <dgm:pt modelId="{3BAC97EC-2C9B-44BE-9464-399B1C7F666E}" type="pres">
      <dgm:prSet presAssocID="{CA0E3268-DCEC-4BE1-A5A8-34750A2202A4}" presName="rootText" presStyleLbl="node3" presStyleIdx="1" presStyleCnt="19" custScaleX="122269">
        <dgm:presLayoutVars>
          <dgm:chPref val="3"/>
        </dgm:presLayoutVars>
      </dgm:prSet>
      <dgm:spPr/>
    </dgm:pt>
    <dgm:pt modelId="{E2615EC0-5A20-467D-A904-2C9AED83DD7F}" type="pres">
      <dgm:prSet presAssocID="{CA0E3268-DCEC-4BE1-A5A8-34750A2202A4}" presName="rootConnector" presStyleLbl="node3" presStyleIdx="1" presStyleCnt="19"/>
      <dgm:spPr/>
    </dgm:pt>
    <dgm:pt modelId="{B1252E8B-17D3-42F7-AB5D-F99C92120543}" type="pres">
      <dgm:prSet presAssocID="{CA0E3268-DCEC-4BE1-A5A8-34750A2202A4}" presName="hierChild4" presStyleCnt="0"/>
      <dgm:spPr/>
    </dgm:pt>
    <dgm:pt modelId="{A345A4B4-8A4D-4479-AC9D-06CE3415D36F}" type="pres">
      <dgm:prSet presAssocID="{CA0E3268-DCEC-4BE1-A5A8-34750A2202A4}" presName="hierChild5" presStyleCnt="0"/>
      <dgm:spPr/>
    </dgm:pt>
    <dgm:pt modelId="{6BE97114-01DC-41AC-AEA8-7C12B9E73906}" type="pres">
      <dgm:prSet presAssocID="{AC5DDD32-2D68-4EF7-A904-E593CB56614B}" presName="Name37" presStyleLbl="parChTrans1D3" presStyleIdx="2" presStyleCnt="19"/>
      <dgm:spPr/>
    </dgm:pt>
    <dgm:pt modelId="{849FE892-9854-4CBE-8039-8899FBDB445B}" type="pres">
      <dgm:prSet presAssocID="{B7363D2A-7FF9-4C0F-A8BB-E4CA8F59B890}" presName="hierRoot2" presStyleCnt="0">
        <dgm:presLayoutVars>
          <dgm:hierBranch val="init"/>
        </dgm:presLayoutVars>
      </dgm:prSet>
      <dgm:spPr/>
    </dgm:pt>
    <dgm:pt modelId="{B81CFB81-86AD-4C17-870D-B9D573CAC9D0}" type="pres">
      <dgm:prSet presAssocID="{B7363D2A-7FF9-4C0F-A8BB-E4CA8F59B890}" presName="rootComposite" presStyleCnt="0"/>
      <dgm:spPr/>
    </dgm:pt>
    <dgm:pt modelId="{9768C4E3-A06B-4441-9EE9-D3D53CD42AB8}" type="pres">
      <dgm:prSet presAssocID="{B7363D2A-7FF9-4C0F-A8BB-E4CA8F59B890}" presName="rootText" presStyleLbl="node3" presStyleIdx="2" presStyleCnt="19" custScaleX="130000">
        <dgm:presLayoutVars>
          <dgm:chPref val="3"/>
        </dgm:presLayoutVars>
      </dgm:prSet>
      <dgm:spPr/>
    </dgm:pt>
    <dgm:pt modelId="{7C774E63-D227-483F-9B96-E43468901C11}" type="pres">
      <dgm:prSet presAssocID="{B7363D2A-7FF9-4C0F-A8BB-E4CA8F59B890}" presName="rootConnector" presStyleLbl="node3" presStyleIdx="2" presStyleCnt="19"/>
      <dgm:spPr/>
    </dgm:pt>
    <dgm:pt modelId="{04853AEF-5FE7-41BD-AF2C-6A4E6C6DF748}" type="pres">
      <dgm:prSet presAssocID="{B7363D2A-7FF9-4C0F-A8BB-E4CA8F59B890}" presName="hierChild4" presStyleCnt="0"/>
      <dgm:spPr/>
    </dgm:pt>
    <dgm:pt modelId="{15DF75BD-6345-4497-8CBD-05942AAC7E93}" type="pres">
      <dgm:prSet presAssocID="{B7363D2A-7FF9-4C0F-A8BB-E4CA8F59B890}" presName="hierChild5" presStyleCnt="0"/>
      <dgm:spPr/>
    </dgm:pt>
    <dgm:pt modelId="{E8CA07C4-B822-445E-BFD9-2C7779EC4456}" type="pres">
      <dgm:prSet presAssocID="{C46E3A4E-8E94-45FD-B768-598A812E6770}" presName="Name37" presStyleLbl="parChTrans1D3" presStyleIdx="3" presStyleCnt="19"/>
      <dgm:spPr/>
    </dgm:pt>
    <dgm:pt modelId="{507749F4-AFD0-4D01-8B12-F4144885549E}" type="pres">
      <dgm:prSet presAssocID="{B5847755-BC3A-4562-A255-92D7FE02F671}" presName="hierRoot2" presStyleCnt="0">
        <dgm:presLayoutVars>
          <dgm:hierBranch val="init"/>
        </dgm:presLayoutVars>
      </dgm:prSet>
      <dgm:spPr/>
    </dgm:pt>
    <dgm:pt modelId="{79DE843C-F818-4CED-9C7C-E38D7F852C27}" type="pres">
      <dgm:prSet presAssocID="{B5847755-BC3A-4562-A255-92D7FE02F671}" presName="rootComposite" presStyleCnt="0"/>
      <dgm:spPr/>
    </dgm:pt>
    <dgm:pt modelId="{56A9B4A0-B3E4-4833-8528-9DBE1DA03910}" type="pres">
      <dgm:prSet presAssocID="{B5847755-BC3A-4562-A255-92D7FE02F671}" presName="rootText" presStyleLbl="node3" presStyleIdx="3" presStyleCnt="19" custScaleX="174030">
        <dgm:presLayoutVars>
          <dgm:chPref val="3"/>
        </dgm:presLayoutVars>
      </dgm:prSet>
      <dgm:spPr/>
    </dgm:pt>
    <dgm:pt modelId="{9A0C62D3-0053-43F3-B69F-EC0366FA88A5}" type="pres">
      <dgm:prSet presAssocID="{B5847755-BC3A-4562-A255-92D7FE02F671}" presName="rootConnector" presStyleLbl="node3" presStyleIdx="3" presStyleCnt="19"/>
      <dgm:spPr/>
    </dgm:pt>
    <dgm:pt modelId="{2FD48978-2341-4C33-9EDE-29DA78A39FFB}" type="pres">
      <dgm:prSet presAssocID="{B5847755-BC3A-4562-A255-92D7FE02F671}" presName="hierChild4" presStyleCnt="0"/>
      <dgm:spPr/>
    </dgm:pt>
    <dgm:pt modelId="{D005E404-DDB5-41A9-A200-2F3CEBB71527}" type="pres">
      <dgm:prSet presAssocID="{B5847755-BC3A-4562-A255-92D7FE02F671}" presName="hierChild5" presStyleCnt="0"/>
      <dgm:spPr/>
    </dgm:pt>
    <dgm:pt modelId="{382C7ECF-74CE-4492-87D9-A19E51F5E1E5}" type="pres">
      <dgm:prSet presAssocID="{4C4CCADF-199A-4AC0-912F-4ABBFCEE3E46}" presName="hierChild5" presStyleCnt="0"/>
      <dgm:spPr/>
    </dgm:pt>
    <dgm:pt modelId="{D48C98D5-EAFE-4EC5-AC44-9723B5CF8FD6}" type="pres">
      <dgm:prSet presAssocID="{F17DF075-D3A0-45E5-A028-FB072D40432B}" presName="Name37" presStyleLbl="parChTrans1D2" presStyleIdx="1" presStyleCnt="5"/>
      <dgm:spPr/>
    </dgm:pt>
    <dgm:pt modelId="{AF7E7293-B0B2-40B2-B514-2F32C23B3AB2}" type="pres">
      <dgm:prSet presAssocID="{7CB81B11-0A5D-4A60-B2E9-2A2D7EA9F829}" presName="hierRoot2" presStyleCnt="0">
        <dgm:presLayoutVars>
          <dgm:hierBranch val="init"/>
        </dgm:presLayoutVars>
      </dgm:prSet>
      <dgm:spPr/>
    </dgm:pt>
    <dgm:pt modelId="{4241E39B-6260-410E-98F6-EC1A09AB0076}" type="pres">
      <dgm:prSet presAssocID="{7CB81B11-0A5D-4A60-B2E9-2A2D7EA9F829}" presName="rootComposite" presStyleCnt="0"/>
      <dgm:spPr/>
    </dgm:pt>
    <dgm:pt modelId="{25A09528-9117-4ACD-9640-E1E79C29EAD5}" type="pres">
      <dgm:prSet presAssocID="{7CB81B11-0A5D-4A60-B2E9-2A2D7EA9F829}" presName="rootText" presStyleLbl="node2" presStyleIdx="1" presStyleCnt="5">
        <dgm:presLayoutVars>
          <dgm:chPref val="3"/>
        </dgm:presLayoutVars>
      </dgm:prSet>
      <dgm:spPr/>
    </dgm:pt>
    <dgm:pt modelId="{14955E0C-19D3-4120-ABEB-DE613DB39C88}" type="pres">
      <dgm:prSet presAssocID="{7CB81B11-0A5D-4A60-B2E9-2A2D7EA9F829}" presName="rootConnector" presStyleLbl="node2" presStyleIdx="1" presStyleCnt="5"/>
      <dgm:spPr/>
    </dgm:pt>
    <dgm:pt modelId="{F3C84A32-76C6-4CC1-8ED1-810CD03CA75B}" type="pres">
      <dgm:prSet presAssocID="{7CB81B11-0A5D-4A60-B2E9-2A2D7EA9F829}" presName="hierChild4" presStyleCnt="0"/>
      <dgm:spPr/>
    </dgm:pt>
    <dgm:pt modelId="{6F43E92D-39B7-4B83-9AEC-C07EBBD984E4}" type="pres">
      <dgm:prSet presAssocID="{21A1E00C-602B-4C40-B34B-5514BFBA9CC8}" presName="Name37" presStyleLbl="parChTrans1D3" presStyleIdx="4" presStyleCnt="19"/>
      <dgm:spPr/>
    </dgm:pt>
    <dgm:pt modelId="{2D9DC4DC-98D2-4CF8-8FF5-C5A2D00A670F}" type="pres">
      <dgm:prSet presAssocID="{F5445B6F-C16A-4279-B699-F93330A4C2A7}" presName="hierRoot2" presStyleCnt="0">
        <dgm:presLayoutVars>
          <dgm:hierBranch val="init"/>
        </dgm:presLayoutVars>
      </dgm:prSet>
      <dgm:spPr/>
    </dgm:pt>
    <dgm:pt modelId="{4767F99C-4D6C-44E2-BFC7-970E6ACDA327}" type="pres">
      <dgm:prSet presAssocID="{F5445B6F-C16A-4279-B699-F93330A4C2A7}" presName="rootComposite" presStyleCnt="0"/>
      <dgm:spPr/>
    </dgm:pt>
    <dgm:pt modelId="{E33D2F34-DEE2-4143-9687-D9CB65E14F75}" type="pres">
      <dgm:prSet presAssocID="{F5445B6F-C16A-4279-B699-F93330A4C2A7}" presName="rootText" presStyleLbl="node3" presStyleIdx="4" presStyleCnt="19">
        <dgm:presLayoutVars>
          <dgm:chPref val="3"/>
        </dgm:presLayoutVars>
      </dgm:prSet>
      <dgm:spPr/>
    </dgm:pt>
    <dgm:pt modelId="{76E1A002-4A3A-4EBA-9503-73871BE8B6D1}" type="pres">
      <dgm:prSet presAssocID="{F5445B6F-C16A-4279-B699-F93330A4C2A7}" presName="rootConnector" presStyleLbl="node3" presStyleIdx="4" presStyleCnt="19"/>
      <dgm:spPr/>
    </dgm:pt>
    <dgm:pt modelId="{82EE46DC-FA5C-446F-B61A-7BC61ED32FD1}" type="pres">
      <dgm:prSet presAssocID="{F5445B6F-C16A-4279-B699-F93330A4C2A7}" presName="hierChild4" presStyleCnt="0"/>
      <dgm:spPr/>
    </dgm:pt>
    <dgm:pt modelId="{B3E75D5E-ECE9-4B2D-BA0D-FDF91B743825}" type="pres">
      <dgm:prSet presAssocID="{F5445B6F-C16A-4279-B699-F93330A4C2A7}" presName="hierChild5" presStyleCnt="0"/>
      <dgm:spPr/>
    </dgm:pt>
    <dgm:pt modelId="{4942DFCB-B0B7-4827-8C52-03D3333226DD}" type="pres">
      <dgm:prSet presAssocID="{3350E19B-8722-4DE3-8346-B69589581442}" presName="Name37" presStyleLbl="parChTrans1D3" presStyleIdx="5" presStyleCnt="19"/>
      <dgm:spPr/>
    </dgm:pt>
    <dgm:pt modelId="{FD75A9FC-D1AF-47C3-A017-43BBFFC6E819}" type="pres">
      <dgm:prSet presAssocID="{55AF211A-21F6-492E-9F83-D3B4E1AFE109}" presName="hierRoot2" presStyleCnt="0">
        <dgm:presLayoutVars>
          <dgm:hierBranch val="init"/>
        </dgm:presLayoutVars>
      </dgm:prSet>
      <dgm:spPr/>
    </dgm:pt>
    <dgm:pt modelId="{2EC758CD-DBA6-4038-AF55-9A1CBB3CEDE5}" type="pres">
      <dgm:prSet presAssocID="{55AF211A-21F6-492E-9F83-D3B4E1AFE109}" presName="rootComposite" presStyleCnt="0"/>
      <dgm:spPr/>
    </dgm:pt>
    <dgm:pt modelId="{D60929AA-120C-4AC0-AC60-C81091F51AA7}" type="pres">
      <dgm:prSet presAssocID="{55AF211A-21F6-492E-9F83-D3B4E1AFE109}" presName="rootText" presStyleLbl="node3" presStyleIdx="5" presStyleCnt="19">
        <dgm:presLayoutVars>
          <dgm:chPref val="3"/>
        </dgm:presLayoutVars>
      </dgm:prSet>
      <dgm:spPr/>
    </dgm:pt>
    <dgm:pt modelId="{3BCFDFEB-4C9E-4337-ACB9-A3E32E04102E}" type="pres">
      <dgm:prSet presAssocID="{55AF211A-21F6-492E-9F83-D3B4E1AFE109}" presName="rootConnector" presStyleLbl="node3" presStyleIdx="5" presStyleCnt="19"/>
      <dgm:spPr/>
    </dgm:pt>
    <dgm:pt modelId="{5548A9A5-9A17-4EA4-AC99-A3BB61834F30}" type="pres">
      <dgm:prSet presAssocID="{55AF211A-21F6-492E-9F83-D3B4E1AFE109}" presName="hierChild4" presStyleCnt="0"/>
      <dgm:spPr/>
    </dgm:pt>
    <dgm:pt modelId="{8E1CC6EC-5B2F-4F66-8D84-34E431230307}" type="pres">
      <dgm:prSet presAssocID="{55AF211A-21F6-492E-9F83-D3B4E1AFE109}" presName="hierChild5" presStyleCnt="0"/>
      <dgm:spPr/>
    </dgm:pt>
    <dgm:pt modelId="{13CF6F24-892A-4F62-8F1F-008BA3BE0A75}" type="pres">
      <dgm:prSet presAssocID="{05AAE7A2-FC1C-49EC-A8A3-63C47F05E5C8}" presName="Name37" presStyleLbl="parChTrans1D3" presStyleIdx="6" presStyleCnt="19"/>
      <dgm:spPr/>
    </dgm:pt>
    <dgm:pt modelId="{3653A1D7-F374-4206-88E0-8CE85237C380}" type="pres">
      <dgm:prSet presAssocID="{F5EE03DD-5789-452E-9E70-62AEB898711B}" presName="hierRoot2" presStyleCnt="0">
        <dgm:presLayoutVars>
          <dgm:hierBranch val="init"/>
        </dgm:presLayoutVars>
      </dgm:prSet>
      <dgm:spPr/>
    </dgm:pt>
    <dgm:pt modelId="{5B288CD3-93E0-4209-86A9-C6A1ACB6CA15}" type="pres">
      <dgm:prSet presAssocID="{F5EE03DD-5789-452E-9E70-62AEB898711B}" presName="rootComposite" presStyleCnt="0"/>
      <dgm:spPr/>
    </dgm:pt>
    <dgm:pt modelId="{03D0053B-DF9F-4735-9FFB-1F6DA7201B01}" type="pres">
      <dgm:prSet presAssocID="{F5EE03DD-5789-452E-9E70-62AEB898711B}" presName="rootText" presStyleLbl="node3" presStyleIdx="6" presStyleCnt="19" custScaleX="162423">
        <dgm:presLayoutVars>
          <dgm:chPref val="3"/>
        </dgm:presLayoutVars>
      </dgm:prSet>
      <dgm:spPr/>
    </dgm:pt>
    <dgm:pt modelId="{0FAE257D-BAE3-4E7D-9D82-E0119E5255A5}" type="pres">
      <dgm:prSet presAssocID="{F5EE03DD-5789-452E-9E70-62AEB898711B}" presName="rootConnector" presStyleLbl="node3" presStyleIdx="6" presStyleCnt="19"/>
      <dgm:spPr/>
    </dgm:pt>
    <dgm:pt modelId="{AF66EB49-3BF5-4BF3-8224-F419058DCE54}" type="pres">
      <dgm:prSet presAssocID="{F5EE03DD-5789-452E-9E70-62AEB898711B}" presName="hierChild4" presStyleCnt="0"/>
      <dgm:spPr/>
    </dgm:pt>
    <dgm:pt modelId="{BA9A5792-326B-41E3-9094-4D2E445E84D4}" type="pres">
      <dgm:prSet presAssocID="{F5EE03DD-5789-452E-9E70-62AEB898711B}" presName="hierChild5" presStyleCnt="0"/>
      <dgm:spPr/>
    </dgm:pt>
    <dgm:pt modelId="{133623EA-5F75-4D5B-A3ED-1CD51BD17C70}" type="pres">
      <dgm:prSet presAssocID="{7CB81B11-0A5D-4A60-B2E9-2A2D7EA9F829}" presName="hierChild5" presStyleCnt="0"/>
      <dgm:spPr/>
    </dgm:pt>
    <dgm:pt modelId="{C132E0D3-3020-43EE-86D5-6102FB087E71}" type="pres">
      <dgm:prSet presAssocID="{AAA9D2F3-2C41-4DC0-A714-E6125A7BFD2E}" presName="Name37" presStyleLbl="parChTrans1D2" presStyleIdx="2" presStyleCnt="5"/>
      <dgm:spPr/>
    </dgm:pt>
    <dgm:pt modelId="{224BA539-ECD6-45B2-95DD-C6D489AD6E89}" type="pres">
      <dgm:prSet presAssocID="{B4F68B82-6B40-4B33-A069-B7E7F314210B}" presName="hierRoot2" presStyleCnt="0">
        <dgm:presLayoutVars>
          <dgm:hierBranch val="init"/>
        </dgm:presLayoutVars>
      </dgm:prSet>
      <dgm:spPr/>
    </dgm:pt>
    <dgm:pt modelId="{D34102D6-98B3-480D-B567-068DD460BC8C}" type="pres">
      <dgm:prSet presAssocID="{B4F68B82-6B40-4B33-A069-B7E7F314210B}" presName="rootComposite" presStyleCnt="0"/>
      <dgm:spPr/>
    </dgm:pt>
    <dgm:pt modelId="{9D7FF425-B9B4-4B7C-A681-499B65E9519F}" type="pres">
      <dgm:prSet presAssocID="{B4F68B82-6B40-4B33-A069-B7E7F314210B}" presName="rootText" presStyleLbl="node2" presStyleIdx="2" presStyleCnt="5">
        <dgm:presLayoutVars>
          <dgm:chPref val="3"/>
        </dgm:presLayoutVars>
      </dgm:prSet>
      <dgm:spPr/>
    </dgm:pt>
    <dgm:pt modelId="{4CAF5166-4A66-434A-93B8-5226CD49203E}" type="pres">
      <dgm:prSet presAssocID="{B4F68B82-6B40-4B33-A069-B7E7F314210B}" presName="rootConnector" presStyleLbl="node2" presStyleIdx="2" presStyleCnt="5"/>
      <dgm:spPr/>
    </dgm:pt>
    <dgm:pt modelId="{FCEFCF36-7BD3-4989-AB48-6A2752C5B7DB}" type="pres">
      <dgm:prSet presAssocID="{B4F68B82-6B40-4B33-A069-B7E7F314210B}" presName="hierChild4" presStyleCnt="0"/>
      <dgm:spPr/>
    </dgm:pt>
    <dgm:pt modelId="{65F0940E-36CF-4846-90F9-CA9E4B2182E5}" type="pres">
      <dgm:prSet presAssocID="{9C4F47A5-ADB8-4148-9BB6-A0FCA8E77397}" presName="Name37" presStyleLbl="parChTrans1D3" presStyleIdx="7" presStyleCnt="19"/>
      <dgm:spPr/>
    </dgm:pt>
    <dgm:pt modelId="{253758DB-1B0D-491C-ADE4-10BE27D3E24C}" type="pres">
      <dgm:prSet presAssocID="{AC89561D-4263-42B5-B5EC-CEE15AFC2B3B}" presName="hierRoot2" presStyleCnt="0">
        <dgm:presLayoutVars>
          <dgm:hierBranch val="init"/>
        </dgm:presLayoutVars>
      </dgm:prSet>
      <dgm:spPr/>
    </dgm:pt>
    <dgm:pt modelId="{3F8D7A1C-ADF1-4206-B076-51710582CE52}" type="pres">
      <dgm:prSet presAssocID="{AC89561D-4263-42B5-B5EC-CEE15AFC2B3B}" presName="rootComposite" presStyleCnt="0"/>
      <dgm:spPr/>
    </dgm:pt>
    <dgm:pt modelId="{3F32347E-B8F5-485B-BBCE-2E06CC7AF48D}" type="pres">
      <dgm:prSet presAssocID="{AC89561D-4263-42B5-B5EC-CEE15AFC2B3B}" presName="rootText" presStyleLbl="node3" presStyleIdx="7" presStyleCnt="19">
        <dgm:presLayoutVars>
          <dgm:chPref val="3"/>
        </dgm:presLayoutVars>
      </dgm:prSet>
      <dgm:spPr/>
    </dgm:pt>
    <dgm:pt modelId="{D46D74CD-043B-4E82-9BB7-3BCF4D00A909}" type="pres">
      <dgm:prSet presAssocID="{AC89561D-4263-42B5-B5EC-CEE15AFC2B3B}" presName="rootConnector" presStyleLbl="node3" presStyleIdx="7" presStyleCnt="19"/>
      <dgm:spPr/>
    </dgm:pt>
    <dgm:pt modelId="{BA8A5A96-A4D9-4FBC-8A8E-6B88E76DF719}" type="pres">
      <dgm:prSet presAssocID="{AC89561D-4263-42B5-B5EC-CEE15AFC2B3B}" presName="hierChild4" presStyleCnt="0"/>
      <dgm:spPr/>
    </dgm:pt>
    <dgm:pt modelId="{70A2EB25-4FE0-4514-B0F5-787283F739E8}" type="pres">
      <dgm:prSet presAssocID="{AC89561D-4263-42B5-B5EC-CEE15AFC2B3B}" presName="hierChild5" presStyleCnt="0"/>
      <dgm:spPr/>
    </dgm:pt>
    <dgm:pt modelId="{7C2A9794-D107-4C6A-8805-30C6FFD2AEE0}" type="pres">
      <dgm:prSet presAssocID="{49B4C170-E73A-4233-B7D9-FF1367DE6326}" presName="Name37" presStyleLbl="parChTrans1D3" presStyleIdx="8" presStyleCnt="19"/>
      <dgm:spPr/>
    </dgm:pt>
    <dgm:pt modelId="{C45BCAF2-990B-4EFF-B56B-8A32966D1014}" type="pres">
      <dgm:prSet presAssocID="{6D04CCF8-70EC-4C5E-BAA7-07E70FB86E8A}" presName="hierRoot2" presStyleCnt="0">
        <dgm:presLayoutVars>
          <dgm:hierBranch val="init"/>
        </dgm:presLayoutVars>
      </dgm:prSet>
      <dgm:spPr/>
    </dgm:pt>
    <dgm:pt modelId="{67A18FB1-727E-4AEA-A68E-3BABEB984065}" type="pres">
      <dgm:prSet presAssocID="{6D04CCF8-70EC-4C5E-BAA7-07E70FB86E8A}" presName="rootComposite" presStyleCnt="0"/>
      <dgm:spPr/>
    </dgm:pt>
    <dgm:pt modelId="{42E2C491-AF16-42A5-AE44-B9AADB8C8984}" type="pres">
      <dgm:prSet presAssocID="{6D04CCF8-70EC-4C5E-BAA7-07E70FB86E8A}" presName="rootText" presStyleLbl="node3" presStyleIdx="8" presStyleCnt="19">
        <dgm:presLayoutVars>
          <dgm:chPref val="3"/>
        </dgm:presLayoutVars>
      </dgm:prSet>
      <dgm:spPr/>
    </dgm:pt>
    <dgm:pt modelId="{7C140CC6-830A-4B7A-8F35-211106515FD6}" type="pres">
      <dgm:prSet presAssocID="{6D04CCF8-70EC-4C5E-BAA7-07E70FB86E8A}" presName="rootConnector" presStyleLbl="node3" presStyleIdx="8" presStyleCnt="19"/>
      <dgm:spPr/>
    </dgm:pt>
    <dgm:pt modelId="{481844C1-8AF3-4601-A04D-E2FC10F11D8E}" type="pres">
      <dgm:prSet presAssocID="{6D04CCF8-70EC-4C5E-BAA7-07E70FB86E8A}" presName="hierChild4" presStyleCnt="0"/>
      <dgm:spPr/>
    </dgm:pt>
    <dgm:pt modelId="{01CD9B19-30FE-4DD9-8CF5-2BF8CED5A899}" type="pres">
      <dgm:prSet presAssocID="{6D04CCF8-70EC-4C5E-BAA7-07E70FB86E8A}" presName="hierChild5" presStyleCnt="0"/>
      <dgm:spPr/>
    </dgm:pt>
    <dgm:pt modelId="{EA080981-D8A7-4DC9-86F8-A3BCA523A0E8}" type="pres">
      <dgm:prSet presAssocID="{46D7666C-1D16-4037-A3C5-78D6689634BF}" presName="Name37" presStyleLbl="parChTrans1D3" presStyleIdx="9" presStyleCnt="19"/>
      <dgm:spPr/>
    </dgm:pt>
    <dgm:pt modelId="{9FE3CDA9-D25C-44AE-82B4-175540CB8A56}" type="pres">
      <dgm:prSet presAssocID="{7CA80564-FC2E-4881-8777-F55D48669F63}" presName="hierRoot2" presStyleCnt="0">
        <dgm:presLayoutVars>
          <dgm:hierBranch val="init"/>
        </dgm:presLayoutVars>
      </dgm:prSet>
      <dgm:spPr/>
    </dgm:pt>
    <dgm:pt modelId="{8910C2C6-A464-45EB-87DA-29950CCBC3FD}" type="pres">
      <dgm:prSet presAssocID="{7CA80564-FC2E-4881-8777-F55D48669F63}" presName="rootComposite" presStyleCnt="0"/>
      <dgm:spPr/>
    </dgm:pt>
    <dgm:pt modelId="{A6C9720A-0823-4888-BAC3-82EC7D572B8C}" type="pres">
      <dgm:prSet presAssocID="{7CA80564-FC2E-4881-8777-F55D48669F63}" presName="rootText" presStyleLbl="node3" presStyleIdx="9" presStyleCnt="19" custScaleX="188094">
        <dgm:presLayoutVars>
          <dgm:chPref val="3"/>
        </dgm:presLayoutVars>
      </dgm:prSet>
      <dgm:spPr/>
    </dgm:pt>
    <dgm:pt modelId="{D7878B01-D002-4DFF-8DA6-62B12144C361}" type="pres">
      <dgm:prSet presAssocID="{7CA80564-FC2E-4881-8777-F55D48669F63}" presName="rootConnector" presStyleLbl="node3" presStyleIdx="9" presStyleCnt="19"/>
      <dgm:spPr/>
    </dgm:pt>
    <dgm:pt modelId="{2FE27F19-3A51-4FE2-9C16-886F0C9DFE47}" type="pres">
      <dgm:prSet presAssocID="{7CA80564-FC2E-4881-8777-F55D48669F63}" presName="hierChild4" presStyleCnt="0"/>
      <dgm:spPr/>
    </dgm:pt>
    <dgm:pt modelId="{72EB04F3-6311-491B-AE59-9E89EE6CF9BF}" type="pres">
      <dgm:prSet presAssocID="{7CA80564-FC2E-4881-8777-F55D48669F63}" presName="hierChild5" presStyleCnt="0"/>
      <dgm:spPr/>
    </dgm:pt>
    <dgm:pt modelId="{2A4ED14F-BBEE-4781-A3AD-3CAD427C5178}" type="pres">
      <dgm:prSet presAssocID="{8CD7E7DA-BE77-4B8E-B21E-8F985379299F}" presName="Name37" presStyleLbl="parChTrans1D3" presStyleIdx="10" presStyleCnt="19"/>
      <dgm:spPr/>
    </dgm:pt>
    <dgm:pt modelId="{70AEC1A5-07DF-4A2F-9398-42A0C3009FF1}" type="pres">
      <dgm:prSet presAssocID="{5629CB70-2CAC-4282-9136-7DF2A798D2D6}" presName="hierRoot2" presStyleCnt="0">
        <dgm:presLayoutVars>
          <dgm:hierBranch val="init"/>
        </dgm:presLayoutVars>
      </dgm:prSet>
      <dgm:spPr/>
    </dgm:pt>
    <dgm:pt modelId="{7A7654D5-CA1B-4C16-A6D3-15309EC73EB7}" type="pres">
      <dgm:prSet presAssocID="{5629CB70-2CAC-4282-9136-7DF2A798D2D6}" presName="rootComposite" presStyleCnt="0"/>
      <dgm:spPr/>
    </dgm:pt>
    <dgm:pt modelId="{B69B27D6-EFA2-4A5F-879D-D6CA5B878BA9}" type="pres">
      <dgm:prSet presAssocID="{5629CB70-2CAC-4282-9136-7DF2A798D2D6}" presName="rootText" presStyleLbl="node3" presStyleIdx="10" presStyleCnt="19">
        <dgm:presLayoutVars>
          <dgm:chPref val="3"/>
        </dgm:presLayoutVars>
      </dgm:prSet>
      <dgm:spPr/>
    </dgm:pt>
    <dgm:pt modelId="{129BD727-EE5C-4744-9F80-332970E39BBC}" type="pres">
      <dgm:prSet presAssocID="{5629CB70-2CAC-4282-9136-7DF2A798D2D6}" presName="rootConnector" presStyleLbl="node3" presStyleIdx="10" presStyleCnt="19"/>
      <dgm:spPr/>
    </dgm:pt>
    <dgm:pt modelId="{2033EEDE-BAC9-4ACE-B19E-B236482EEA56}" type="pres">
      <dgm:prSet presAssocID="{5629CB70-2CAC-4282-9136-7DF2A798D2D6}" presName="hierChild4" presStyleCnt="0"/>
      <dgm:spPr/>
    </dgm:pt>
    <dgm:pt modelId="{9CAAF219-1EA5-4156-A068-DDC57FF7629F}" type="pres">
      <dgm:prSet presAssocID="{5629CB70-2CAC-4282-9136-7DF2A798D2D6}" presName="hierChild5" presStyleCnt="0"/>
      <dgm:spPr/>
    </dgm:pt>
    <dgm:pt modelId="{5AB96B46-77E6-45F8-83A9-BACE87623D0C}" type="pres">
      <dgm:prSet presAssocID="{B4F68B82-6B40-4B33-A069-B7E7F314210B}" presName="hierChild5" presStyleCnt="0"/>
      <dgm:spPr/>
    </dgm:pt>
    <dgm:pt modelId="{C280150D-8E7B-4D8C-B2CB-D61C58B0EE83}" type="pres">
      <dgm:prSet presAssocID="{2F33DCA9-4550-49FE-8E28-FB2F257A21A0}" presName="Name37" presStyleLbl="parChTrans1D2" presStyleIdx="3" presStyleCnt="5"/>
      <dgm:spPr/>
    </dgm:pt>
    <dgm:pt modelId="{A7332D96-E4BF-48A9-9029-2604981C5F62}" type="pres">
      <dgm:prSet presAssocID="{B2EA1D06-9875-4BF7-B7D7-4A29DC8B4033}" presName="hierRoot2" presStyleCnt="0">
        <dgm:presLayoutVars>
          <dgm:hierBranch val="init"/>
        </dgm:presLayoutVars>
      </dgm:prSet>
      <dgm:spPr/>
    </dgm:pt>
    <dgm:pt modelId="{C34F2640-C431-4DA0-A894-4DED9A35C07B}" type="pres">
      <dgm:prSet presAssocID="{B2EA1D06-9875-4BF7-B7D7-4A29DC8B4033}" presName="rootComposite" presStyleCnt="0"/>
      <dgm:spPr/>
    </dgm:pt>
    <dgm:pt modelId="{F67CFA43-CA5A-49CE-A855-271278238B1D}" type="pres">
      <dgm:prSet presAssocID="{B2EA1D06-9875-4BF7-B7D7-4A29DC8B4033}" presName="rootText" presStyleLbl="node2" presStyleIdx="3" presStyleCnt="5">
        <dgm:presLayoutVars>
          <dgm:chPref val="3"/>
        </dgm:presLayoutVars>
      </dgm:prSet>
      <dgm:spPr/>
    </dgm:pt>
    <dgm:pt modelId="{54D29799-7F1D-48EB-8825-908D7E4A9EB7}" type="pres">
      <dgm:prSet presAssocID="{B2EA1D06-9875-4BF7-B7D7-4A29DC8B4033}" presName="rootConnector" presStyleLbl="node2" presStyleIdx="3" presStyleCnt="5"/>
      <dgm:spPr/>
    </dgm:pt>
    <dgm:pt modelId="{DC9B7263-B739-4525-BB81-0104BC1FD3CB}" type="pres">
      <dgm:prSet presAssocID="{B2EA1D06-9875-4BF7-B7D7-4A29DC8B4033}" presName="hierChild4" presStyleCnt="0"/>
      <dgm:spPr/>
    </dgm:pt>
    <dgm:pt modelId="{EC5C44E1-C110-4555-A82F-EEBFEA595049}" type="pres">
      <dgm:prSet presAssocID="{4332B324-24A3-4270-90EF-6FB32B05B9A4}" presName="Name37" presStyleLbl="parChTrans1D3" presStyleIdx="11" presStyleCnt="19"/>
      <dgm:spPr/>
    </dgm:pt>
    <dgm:pt modelId="{2FC1BA0C-0DCD-4A72-BFB4-1F78EAF76076}" type="pres">
      <dgm:prSet presAssocID="{0320FD81-4EB2-481D-9A2F-39AE23F804D2}" presName="hierRoot2" presStyleCnt="0">
        <dgm:presLayoutVars>
          <dgm:hierBranch val="init"/>
        </dgm:presLayoutVars>
      </dgm:prSet>
      <dgm:spPr/>
    </dgm:pt>
    <dgm:pt modelId="{A594848F-C249-4C7F-BAAE-DAF202B1BB58}" type="pres">
      <dgm:prSet presAssocID="{0320FD81-4EB2-481D-9A2F-39AE23F804D2}" presName="rootComposite" presStyleCnt="0"/>
      <dgm:spPr/>
    </dgm:pt>
    <dgm:pt modelId="{E7A1A0AA-E3F3-4753-AF95-9870C93E1E23}" type="pres">
      <dgm:prSet presAssocID="{0320FD81-4EB2-481D-9A2F-39AE23F804D2}" presName="rootText" presStyleLbl="node3" presStyleIdx="11" presStyleCnt="19" custFlipHor="1" custScaleX="91915">
        <dgm:presLayoutVars>
          <dgm:chPref val="3"/>
        </dgm:presLayoutVars>
      </dgm:prSet>
      <dgm:spPr/>
    </dgm:pt>
    <dgm:pt modelId="{6C548010-517B-42A5-977D-F574624E6614}" type="pres">
      <dgm:prSet presAssocID="{0320FD81-4EB2-481D-9A2F-39AE23F804D2}" presName="rootConnector" presStyleLbl="node3" presStyleIdx="11" presStyleCnt="19"/>
      <dgm:spPr/>
    </dgm:pt>
    <dgm:pt modelId="{A3FF138E-6CF4-465A-A9A9-9B19C21B38A4}" type="pres">
      <dgm:prSet presAssocID="{0320FD81-4EB2-481D-9A2F-39AE23F804D2}" presName="hierChild4" presStyleCnt="0"/>
      <dgm:spPr/>
    </dgm:pt>
    <dgm:pt modelId="{B7B3AE50-C0E9-42E5-9EAA-B55B44E8329A}" type="pres">
      <dgm:prSet presAssocID="{0320FD81-4EB2-481D-9A2F-39AE23F804D2}" presName="hierChild5" presStyleCnt="0"/>
      <dgm:spPr/>
    </dgm:pt>
    <dgm:pt modelId="{B38DC828-4C69-49E7-80D9-FA487C8F47BA}" type="pres">
      <dgm:prSet presAssocID="{D6305778-B513-4264-88E7-1530341568BD}" presName="Name37" presStyleLbl="parChTrans1D3" presStyleIdx="12" presStyleCnt="19"/>
      <dgm:spPr/>
    </dgm:pt>
    <dgm:pt modelId="{3BA48EA7-6E82-4547-8113-90B8E4EB753D}" type="pres">
      <dgm:prSet presAssocID="{D9F42DAB-0CBB-4185-851F-F29C17D4E98E}" presName="hierRoot2" presStyleCnt="0">
        <dgm:presLayoutVars>
          <dgm:hierBranch val="init"/>
        </dgm:presLayoutVars>
      </dgm:prSet>
      <dgm:spPr/>
    </dgm:pt>
    <dgm:pt modelId="{683D32FE-BB46-484E-B08E-9D8A5766AC2F}" type="pres">
      <dgm:prSet presAssocID="{D9F42DAB-0CBB-4185-851F-F29C17D4E98E}" presName="rootComposite" presStyleCnt="0"/>
      <dgm:spPr/>
    </dgm:pt>
    <dgm:pt modelId="{DBDDBF3B-7E03-4635-9C61-D9C8BC98BF73}" type="pres">
      <dgm:prSet presAssocID="{D9F42DAB-0CBB-4185-851F-F29C17D4E98E}" presName="rootText" presStyleLbl="node3" presStyleIdx="12" presStyleCnt="19" custFlipHor="1" custScaleX="126458">
        <dgm:presLayoutVars>
          <dgm:chPref val="3"/>
        </dgm:presLayoutVars>
      </dgm:prSet>
      <dgm:spPr/>
    </dgm:pt>
    <dgm:pt modelId="{0CF2BCDA-3102-4254-9735-4D5506803819}" type="pres">
      <dgm:prSet presAssocID="{D9F42DAB-0CBB-4185-851F-F29C17D4E98E}" presName="rootConnector" presStyleLbl="node3" presStyleIdx="12" presStyleCnt="19"/>
      <dgm:spPr/>
    </dgm:pt>
    <dgm:pt modelId="{27986885-2830-483E-AF83-52E643F70226}" type="pres">
      <dgm:prSet presAssocID="{D9F42DAB-0CBB-4185-851F-F29C17D4E98E}" presName="hierChild4" presStyleCnt="0"/>
      <dgm:spPr/>
    </dgm:pt>
    <dgm:pt modelId="{8142764E-854C-431D-9E97-B8360A8BEC01}" type="pres">
      <dgm:prSet presAssocID="{D9F42DAB-0CBB-4185-851F-F29C17D4E98E}" presName="hierChild5" presStyleCnt="0"/>
      <dgm:spPr/>
    </dgm:pt>
    <dgm:pt modelId="{EC5AAB38-6B7D-4467-B7CC-BD7A05A477AF}" type="pres">
      <dgm:prSet presAssocID="{5FE0B244-5247-4168-988A-58B6189E2BDF}" presName="Name37" presStyleLbl="parChTrans1D3" presStyleIdx="13" presStyleCnt="19"/>
      <dgm:spPr/>
    </dgm:pt>
    <dgm:pt modelId="{22FDDFB9-112F-4A9F-B871-FB42037F0153}" type="pres">
      <dgm:prSet presAssocID="{DCAAAC03-F70A-42F0-AC28-7433E077AB1D}" presName="hierRoot2" presStyleCnt="0">
        <dgm:presLayoutVars>
          <dgm:hierBranch val="init"/>
        </dgm:presLayoutVars>
      </dgm:prSet>
      <dgm:spPr/>
    </dgm:pt>
    <dgm:pt modelId="{8FED9E29-F855-479F-9A71-FB66188DD8DD}" type="pres">
      <dgm:prSet presAssocID="{DCAAAC03-F70A-42F0-AC28-7433E077AB1D}" presName="rootComposite" presStyleCnt="0"/>
      <dgm:spPr/>
    </dgm:pt>
    <dgm:pt modelId="{E23FDFF6-0FFE-422A-B883-8375F10E3092}" type="pres">
      <dgm:prSet presAssocID="{DCAAAC03-F70A-42F0-AC28-7433E077AB1D}" presName="rootText" presStyleLbl="node3" presStyleIdx="13" presStyleCnt="19" custScaleX="103550">
        <dgm:presLayoutVars>
          <dgm:chPref val="3"/>
        </dgm:presLayoutVars>
      </dgm:prSet>
      <dgm:spPr/>
    </dgm:pt>
    <dgm:pt modelId="{4B8FA16A-857D-463C-AC70-BC42A0893651}" type="pres">
      <dgm:prSet presAssocID="{DCAAAC03-F70A-42F0-AC28-7433E077AB1D}" presName="rootConnector" presStyleLbl="node3" presStyleIdx="13" presStyleCnt="19"/>
      <dgm:spPr/>
    </dgm:pt>
    <dgm:pt modelId="{2C815765-0850-49D1-B8A7-7C2DA80A67C2}" type="pres">
      <dgm:prSet presAssocID="{DCAAAC03-F70A-42F0-AC28-7433E077AB1D}" presName="hierChild4" presStyleCnt="0"/>
      <dgm:spPr/>
    </dgm:pt>
    <dgm:pt modelId="{5C5C7BF9-B830-473B-8EC9-D01691D9E737}" type="pres">
      <dgm:prSet presAssocID="{DCAAAC03-F70A-42F0-AC28-7433E077AB1D}" presName="hierChild5" presStyleCnt="0"/>
      <dgm:spPr/>
    </dgm:pt>
    <dgm:pt modelId="{F3D8CBE5-1EA7-4F16-9B51-35E6B7328927}" type="pres">
      <dgm:prSet presAssocID="{3D4714D3-F41B-4A88-8A50-4C89EA3C0E8B}" presName="Name37" presStyleLbl="parChTrans1D3" presStyleIdx="14" presStyleCnt="19"/>
      <dgm:spPr/>
    </dgm:pt>
    <dgm:pt modelId="{A13ED439-C5AC-4008-802E-98B9EDB06A45}" type="pres">
      <dgm:prSet presAssocID="{1BBF48B2-852D-4BEF-BDFB-B3AA30CA46C9}" presName="hierRoot2" presStyleCnt="0">
        <dgm:presLayoutVars>
          <dgm:hierBranch val="init"/>
        </dgm:presLayoutVars>
      </dgm:prSet>
      <dgm:spPr/>
    </dgm:pt>
    <dgm:pt modelId="{99B19976-5AAA-45D6-9082-36984AD399D5}" type="pres">
      <dgm:prSet presAssocID="{1BBF48B2-852D-4BEF-BDFB-B3AA30CA46C9}" presName="rootComposite" presStyleCnt="0"/>
      <dgm:spPr/>
    </dgm:pt>
    <dgm:pt modelId="{37F987E2-E134-4142-9D30-58652F65BA16}" type="pres">
      <dgm:prSet presAssocID="{1BBF48B2-852D-4BEF-BDFB-B3AA30CA46C9}" presName="rootText" presStyleLbl="node3" presStyleIdx="14" presStyleCnt="19" custScaleX="121781">
        <dgm:presLayoutVars>
          <dgm:chPref val="3"/>
        </dgm:presLayoutVars>
      </dgm:prSet>
      <dgm:spPr/>
    </dgm:pt>
    <dgm:pt modelId="{8E909144-D001-4B5D-B75F-B75606956A51}" type="pres">
      <dgm:prSet presAssocID="{1BBF48B2-852D-4BEF-BDFB-B3AA30CA46C9}" presName="rootConnector" presStyleLbl="node3" presStyleIdx="14" presStyleCnt="19"/>
      <dgm:spPr/>
    </dgm:pt>
    <dgm:pt modelId="{E652BDA2-CDAA-4F38-AB8C-344AB1F49B24}" type="pres">
      <dgm:prSet presAssocID="{1BBF48B2-852D-4BEF-BDFB-B3AA30CA46C9}" presName="hierChild4" presStyleCnt="0"/>
      <dgm:spPr/>
    </dgm:pt>
    <dgm:pt modelId="{C67072F0-F4AD-4B53-BD60-EABAF0553BAC}" type="pres">
      <dgm:prSet presAssocID="{1BBF48B2-852D-4BEF-BDFB-B3AA30CA46C9}" presName="hierChild5" presStyleCnt="0"/>
      <dgm:spPr/>
    </dgm:pt>
    <dgm:pt modelId="{64BFBD6B-62D6-443B-B907-450EAE0798BD}" type="pres">
      <dgm:prSet presAssocID="{B2EA1D06-9875-4BF7-B7D7-4A29DC8B4033}" presName="hierChild5" presStyleCnt="0"/>
      <dgm:spPr/>
    </dgm:pt>
    <dgm:pt modelId="{6228AE37-6DEF-433D-A28A-A8D0F401F61A}" type="pres">
      <dgm:prSet presAssocID="{128A4751-8E8B-43A5-9FE1-92CDAB04AD78}" presName="Name37" presStyleLbl="parChTrans1D2" presStyleIdx="4" presStyleCnt="5"/>
      <dgm:spPr/>
    </dgm:pt>
    <dgm:pt modelId="{49539CD9-5CDC-4D59-82AF-F31DB5C70F1B}" type="pres">
      <dgm:prSet presAssocID="{DCCFC65A-E831-473E-A291-854FDBD8F06E}" presName="hierRoot2" presStyleCnt="0">
        <dgm:presLayoutVars>
          <dgm:hierBranch val="init"/>
        </dgm:presLayoutVars>
      </dgm:prSet>
      <dgm:spPr/>
    </dgm:pt>
    <dgm:pt modelId="{0BABA1EB-F6BD-4953-8AF6-D219D5F25E70}" type="pres">
      <dgm:prSet presAssocID="{DCCFC65A-E831-473E-A291-854FDBD8F06E}" presName="rootComposite" presStyleCnt="0"/>
      <dgm:spPr/>
    </dgm:pt>
    <dgm:pt modelId="{EF9835F5-D143-4C39-A1B2-0BF987DDDDBC}" type="pres">
      <dgm:prSet presAssocID="{DCCFC65A-E831-473E-A291-854FDBD8F06E}" presName="rootText" presStyleLbl="node2" presStyleIdx="4" presStyleCnt="5">
        <dgm:presLayoutVars>
          <dgm:chPref val="3"/>
        </dgm:presLayoutVars>
      </dgm:prSet>
      <dgm:spPr/>
    </dgm:pt>
    <dgm:pt modelId="{4DE79D28-1162-4B74-8191-3895FD4053AD}" type="pres">
      <dgm:prSet presAssocID="{DCCFC65A-E831-473E-A291-854FDBD8F06E}" presName="rootConnector" presStyleLbl="node2" presStyleIdx="4" presStyleCnt="5"/>
      <dgm:spPr/>
    </dgm:pt>
    <dgm:pt modelId="{D030C2C7-E335-4080-AE7D-967AE929B994}" type="pres">
      <dgm:prSet presAssocID="{DCCFC65A-E831-473E-A291-854FDBD8F06E}" presName="hierChild4" presStyleCnt="0"/>
      <dgm:spPr/>
    </dgm:pt>
    <dgm:pt modelId="{0925D944-9BC5-4095-9EF2-DC186018A4DC}" type="pres">
      <dgm:prSet presAssocID="{557EE90F-C140-4F0D-A96B-646DAEF4DF7E}" presName="Name37" presStyleLbl="parChTrans1D3" presStyleIdx="15" presStyleCnt="19"/>
      <dgm:spPr/>
    </dgm:pt>
    <dgm:pt modelId="{A25326D8-2FB6-424D-8371-9492956D20CD}" type="pres">
      <dgm:prSet presAssocID="{A591E86F-C989-4322-B300-EB64C2BA1618}" presName="hierRoot2" presStyleCnt="0">
        <dgm:presLayoutVars>
          <dgm:hierBranch val="init"/>
        </dgm:presLayoutVars>
      </dgm:prSet>
      <dgm:spPr/>
    </dgm:pt>
    <dgm:pt modelId="{74DE3FFB-4D82-420F-B4DB-C1E5E74DEC01}" type="pres">
      <dgm:prSet presAssocID="{A591E86F-C989-4322-B300-EB64C2BA1618}" presName="rootComposite" presStyleCnt="0"/>
      <dgm:spPr/>
    </dgm:pt>
    <dgm:pt modelId="{621634EB-C3D9-49F1-AC0F-879AE337EC89}" type="pres">
      <dgm:prSet presAssocID="{A591E86F-C989-4322-B300-EB64C2BA1618}" presName="rootText" presStyleLbl="node3" presStyleIdx="15" presStyleCnt="19">
        <dgm:presLayoutVars>
          <dgm:chPref val="3"/>
        </dgm:presLayoutVars>
      </dgm:prSet>
      <dgm:spPr/>
    </dgm:pt>
    <dgm:pt modelId="{9BA4C451-8249-41A1-B5B1-FDC7C1E65DAD}" type="pres">
      <dgm:prSet presAssocID="{A591E86F-C989-4322-B300-EB64C2BA1618}" presName="rootConnector" presStyleLbl="node3" presStyleIdx="15" presStyleCnt="19"/>
      <dgm:spPr/>
    </dgm:pt>
    <dgm:pt modelId="{02537349-0FFC-43D8-8EFB-6EDA534C29D0}" type="pres">
      <dgm:prSet presAssocID="{A591E86F-C989-4322-B300-EB64C2BA1618}" presName="hierChild4" presStyleCnt="0"/>
      <dgm:spPr/>
    </dgm:pt>
    <dgm:pt modelId="{09EF5200-9BE3-4C90-8146-DD51684CFD7A}" type="pres">
      <dgm:prSet presAssocID="{A591E86F-C989-4322-B300-EB64C2BA1618}" presName="hierChild5" presStyleCnt="0"/>
      <dgm:spPr/>
    </dgm:pt>
    <dgm:pt modelId="{ABD57AB7-E539-46E8-810D-DEFC96337A75}" type="pres">
      <dgm:prSet presAssocID="{B0335688-2C67-44A1-A052-CA408833A4E8}" presName="Name37" presStyleLbl="parChTrans1D3" presStyleIdx="16" presStyleCnt="19"/>
      <dgm:spPr/>
    </dgm:pt>
    <dgm:pt modelId="{0948EF80-FA2D-45EF-8189-13ECA797A2E1}" type="pres">
      <dgm:prSet presAssocID="{48A5F730-B6E3-47B5-A189-34E243128CCB}" presName="hierRoot2" presStyleCnt="0">
        <dgm:presLayoutVars>
          <dgm:hierBranch val="init"/>
        </dgm:presLayoutVars>
      </dgm:prSet>
      <dgm:spPr/>
    </dgm:pt>
    <dgm:pt modelId="{E42288DA-82B5-4183-9EAC-76DD8620A58C}" type="pres">
      <dgm:prSet presAssocID="{48A5F730-B6E3-47B5-A189-34E243128CCB}" presName="rootComposite" presStyleCnt="0"/>
      <dgm:spPr/>
    </dgm:pt>
    <dgm:pt modelId="{15C83B90-1131-4471-A27B-3E46E5482646}" type="pres">
      <dgm:prSet presAssocID="{48A5F730-B6E3-47B5-A189-34E243128CCB}" presName="rootText" presStyleLbl="node3" presStyleIdx="16" presStyleCnt="19">
        <dgm:presLayoutVars>
          <dgm:chPref val="3"/>
        </dgm:presLayoutVars>
      </dgm:prSet>
      <dgm:spPr/>
    </dgm:pt>
    <dgm:pt modelId="{0D839F07-E26F-4F68-9627-CF462D27B2DE}" type="pres">
      <dgm:prSet presAssocID="{48A5F730-B6E3-47B5-A189-34E243128CCB}" presName="rootConnector" presStyleLbl="node3" presStyleIdx="16" presStyleCnt="19"/>
      <dgm:spPr/>
    </dgm:pt>
    <dgm:pt modelId="{633FE4CD-B83E-48DF-86E1-11EBB169840D}" type="pres">
      <dgm:prSet presAssocID="{48A5F730-B6E3-47B5-A189-34E243128CCB}" presName="hierChild4" presStyleCnt="0"/>
      <dgm:spPr/>
    </dgm:pt>
    <dgm:pt modelId="{E48F30B5-FD2A-4F99-9C44-5F41524F0C37}" type="pres">
      <dgm:prSet presAssocID="{48A5F730-B6E3-47B5-A189-34E243128CCB}" presName="hierChild5" presStyleCnt="0"/>
      <dgm:spPr/>
    </dgm:pt>
    <dgm:pt modelId="{0DC110CB-10D4-4319-8565-0F3A883CF16F}" type="pres">
      <dgm:prSet presAssocID="{26B7D18C-E3B1-4607-AFB9-746AFF8D8A25}" presName="Name37" presStyleLbl="parChTrans1D3" presStyleIdx="17" presStyleCnt="19"/>
      <dgm:spPr/>
    </dgm:pt>
    <dgm:pt modelId="{833776CF-A420-4F8B-97F0-D5F3AFC5669E}" type="pres">
      <dgm:prSet presAssocID="{C55A30FA-D35C-4620-A87B-ED784BD54FD6}" presName="hierRoot2" presStyleCnt="0">
        <dgm:presLayoutVars>
          <dgm:hierBranch val="init"/>
        </dgm:presLayoutVars>
      </dgm:prSet>
      <dgm:spPr/>
    </dgm:pt>
    <dgm:pt modelId="{AB1CD3B3-3335-47BB-AE5E-D7FAFF2A84B5}" type="pres">
      <dgm:prSet presAssocID="{C55A30FA-D35C-4620-A87B-ED784BD54FD6}" presName="rootComposite" presStyleCnt="0"/>
      <dgm:spPr/>
    </dgm:pt>
    <dgm:pt modelId="{89DA1A76-1681-44E2-8916-39985871C3AD}" type="pres">
      <dgm:prSet presAssocID="{C55A30FA-D35C-4620-A87B-ED784BD54FD6}" presName="rootText" presStyleLbl="node3" presStyleIdx="17" presStyleCnt="19" custLinFactY="41943" custLinFactNeighborX="-1302" custLinFactNeighborY="100000">
        <dgm:presLayoutVars>
          <dgm:chPref val="3"/>
        </dgm:presLayoutVars>
      </dgm:prSet>
      <dgm:spPr/>
    </dgm:pt>
    <dgm:pt modelId="{DC1317CC-90DE-46AC-BF4C-EBDFC84DD6E7}" type="pres">
      <dgm:prSet presAssocID="{C55A30FA-D35C-4620-A87B-ED784BD54FD6}" presName="rootConnector" presStyleLbl="node3" presStyleIdx="17" presStyleCnt="19"/>
      <dgm:spPr/>
    </dgm:pt>
    <dgm:pt modelId="{895C0EB7-CC85-4CAE-BC2D-4FEA751D0B58}" type="pres">
      <dgm:prSet presAssocID="{C55A30FA-D35C-4620-A87B-ED784BD54FD6}" presName="hierChild4" presStyleCnt="0"/>
      <dgm:spPr/>
    </dgm:pt>
    <dgm:pt modelId="{401C61E8-6CB0-499D-B1D5-D9637937336C}" type="pres">
      <dgm:prSet presAssocID="{C55A30FA-D35C-4620-A87B-ED784BD54FD6}" presName="hierChild5" presStyleCnt="0"/>
      <dgm:spPr/>
    </dgm:pt>
    <dgm:pt modelId="{C3FEF63A-1F31-4B05-9317-9BD51C23D559}" type="pres">
      <dgm:prSet presAssocID="{4F97541A-55C2-4DA7-99C5-3B502A760587}" presName="Name37" presStyleLbl="parChTrans1D3" presStyleIdx="18" presStyleCnt="19"/>
      <dgm:spPr/>
    </dgm:pt>
    <dgm:pt modelId="{91500BE9-287D-48F3-AAF6-AD592CC3D8C8}" type="pres">
      <dgm:prSet presAssocID="{5BAEFE16-BDC6-4924-A9FE-4BFEF9DC1185}" presName="hierRoot2" presStyleCnt="0">
        <dgm:presLayoutVars>
          <dgm:hierBranch val="init"/>
        </dgm:presLayoutVars>
      </dgm:prSet>
      <dgm:spPr/>
    </dgm:pt>
    <dgm:pt modelId="{D924AD0B-51A4-4C57-AE84-8F13E6504BA8}" type="pres">
      <dgm:prSet presAssocID="{5BAEFE16-BDC6-4924-A9FE-4BFEF9DC1185}" presName="rootComposite" presStyleCnt="0"/>
      <dgm:spPr/>
    </dgm:pt>
    <dgm:pt modelId="{DF0D79FB-1396-49C1-8F83-5965A0929B6D}" type="pres">
      <dgm:prSet presAssocID="{5BAEFE16-BDC6-4924-A9FE-4BFEF9DC1185}" presName="rootText" presStyleLbl="node3" presStyleIdx="18" presStyleCnt="19" custLinFactY="-39339" custLinFactNeighborX="-3256" custLinFactNeighborY="-100000">
        <dgm:presLayoutVars>
          <dgm:chPref val="3"/>
        </dgm:presLayoutVars>
      </dgm:prSet>
      <dgm:spPr/>
    </dgm:pt>
    <dgm:pt modelId="{1686BFE9-CF04-4F23-9EF3-D1589137BFE2}" type="pres">
      <dgm:prSet presAssocID="{5BAEFE16-BDC6-4924-A9FE-4BFEF9DC1185}" presName="rootConnector" presStyleLbl="node3" presStyleIdx="18" presStyleCnt="19"/>
      <dgm:spPr/>
    </dgm:pt>
    <dgm:pt modelId="{A74A4140-F4EB-4867-8398-DDF61155B591}" type="pres">
      <dgm:prSet presAssocID="{5BAEFE16-BDC6-4924-A9FE-4BFEF9DC1185}" presName="hierChild4" presStyleCnt="0"/>
      <dgm:spPr/>
    </dgm:pt>
    <dgm:pt modelId="{68AF43D0-AF7A-4F6A-A802-335AF8C2E49D}" type="pres">
      <dgm:prSet presAssocID="{5BAEFE16-BDC6-4924-A9FE-4BFEF9DC1185}" presName="hierChild5" presStyleCnt="0"/>
      <dgm:spPr/>
    </dgm:pt>
    <dgm:pt modelId="{2A9FB63D-7601-4A09-8815-C20ADA29F387}" type="pres">
      <dgm:prSet presAssocID="{DCCFC65A-E831-473E-A291-854FDBD8F06E}" presName="hierChild5" presStyleCnt="0"/>
      <dgm:spPr/>
    </dgm:pt>
    <dgm:pt modelId="{AC400151-4AE5-4C1E-A06C-38F6AF9D32C0}" type="pres">
      <dgm:prSet presAssocID="{DA663F95-963D-44AE-A3AA-81CFB3326521}" presName="hierChild3" presStyleCnt="0"/>
      <dgm:spPr/>
    </dgm:pt>
  </dgm:ptLst>
  <dgm:cxnLst>
    <dgm:cxn modelId="{1326FC01-9124-4381-8F0C-CEE6BDE73D4A}" type="presOf" srcId="{F5EE03DD-5789-452E-9E70-62AEB898711B}" destId="{03D0053B-DF9F-4735-9FFB-1F6DA7201B01}" srcOrd="0" destOrd="0" presId="urn:microsoft.com/office/officeart/2005/8/layout/orgChart1"/>
    <dgm:cxn modelId="{745D1505-C9D5-4486-B87A-EEAC4CF68130}" type="presOf" srcId="{DA663F95-963D-44AE-A3AA-81CFB3326521}" destId="{025608B8-1993-4657-AA42-512D6BA1CA1F}" srcOrd="0" destOrd="0" presId="urn:microsoft.com/office/officeart/2005/8/layout/orgChart1"/>
    <dgm:cxn modelId="{95A6B305-31DC-4125-BFD8-AEF4AB52C2F5}" type="presOf" srcId="{0320FD81-4EB2-481D-9A2F-39AE23F804D2}" destId="{6C548010-517B-42A5-977D-F574624E6614}" srcOrd="1" destOrd="0" presId="urn:microsoft.com/office/officeart/2005/8/layout/orgChart1"/>
    <dgm:cxn modelId="{9FABBE05-DCAB-4D47-A0D7-511C6C2C8924}" type="presOf" srcId="{7CA80564-FC2E-4881-8777-F55D48669F63}" destId="{D7878B01-D002-4DFF-8DA6-62B12144C361}" srcOrd="1" destOrd="0" presId="urn:microsoft.com/office/officeart/2005/8/layout/orgChart1"/>
    <dgm:cxn modelId="{38213A08-3796-48A7-B089-15A9B99021FF}" type="presOf" srcId="{6D04CCF8-70EC-4C5E-BAA7-07E70FB86E8A}" destId="{7C140CC6-830A-4B7A-8F35-211106515FD6}" srcOrd="1" destOrd="0" presId="urn:microsoft.com/office/officeart/2005/8/layout/orgChart1"/>
    <dgm:cxn modelId="{E1D46809-454D-49A1-921E-01B1AC483EBA}" type="presOf" srcId="{4332B324-24A3-4270-90EF-6FB32B05B9A4}" destId="{EC5C44E1-C110-4555-A82F-EEBFEA595049}" srcOrd="0" destOrd="0" presId="urn:microsoft.com/office/officeart/2005/8/layout/orgChart1"/>
    <dgm:cxn modelId="{C5E66A0B-364E-4297-9C22-591C80BA328B}" type="presOf" srcId="{D9F42DAB-0CBB-4185-851F-F29C17D4E98E}" destId="{0CF2BCDA-3102-4254-9735-4D5506803819}" srcOrd="1" destOrd="0" presId="urn:microsoft.com/office/officeart/2005/8/layout/orgChart1"/>
    <dgm:cxn modelId="{1A5F3D0F-89D1-4B7C-B671-08ADA7867A11}" type="presOf" srcId="{81D2B229-69EE-453A-934A-0F6082865D88}" destId="{788B6A9E-86C0-4C78-8AE2-840C155DED30}" srcOrd="0" destOrd="0" presId="urn:microsoft.com/office/officeart/2005/8/layout/orgChart1"/>
    <dgm:cxn modelId="{268C4910-DB35-4903-A28B-106165991F0B}" type="presOf" srcId="{F17DF075-D3A0-45E5-A028-FB072D40432B}" destId="{D48C98D5-EAFE-4EC5-AC44-9723B5CF8FD6}" srcOrd="0" destOrd="0" presId="urn:microsoft.com/office/officeart/2005/8/layout/orgChart1"/>
    <dgm:cxn modelId="{9EA36414-E2E7-4E7F-BA11-FFDDF6C9B9F9}" type="presOf" srcId="{CA0E3268-DCEC-4BE1-A5A8-34750A2202A4}" destId="{3BAC97EC-2C9B-44BE-9464-399B1C7F666E}" srcOrd="0" destOrd="0" presId="urn:microsoft.com/office/officeart/2005/8/layout/orgChart1"/>
    <dgm:cxn modelId="{E1B74814-8824-4B44-BD45-E55046F76AEB}" type="presOf" srcId="{B5847755-BC3A-4562-A255-92D7FE02F671}" destId="{9A0C62D3-0053-43F3-B69F-EC0366FA88A5}" srcOrd="1" destOrd="0" presId="urn:microsoft.com/office/officeart/2005/8/layout/orgChart1"/>
    <dgm:cxn modelId="{7F4F8314-F96B-45FE-A835-91E9E03539C7}" type="presOf" srcId="{A591E86F-C989-4322-B300-EB64C2BA1618}" destId="{9BA4C451-8249-41A1-B5B1-FDC7C1E65DAD}" srcOrd="1" destOrd="0" presId="urn:microsoft.com/office/officeart/2005/8/layout/orgChart1"/>
    <dgm:cxn modelId="{C4BD6E17-B7AD-403C-8879-F66E3EC849FD}" type="presOf" srcId="{AC89561D-4263-42B5-B5EC-CEE15AFC2B3B}" destId="{3F32347E-B8F5-485B-BBCE-2E06CC7AF48D}" srcOrd="0" destOrd="0" presId="urn:microsoft.com/office/officeart/2005/8/layout/orgChart1"/>
    <dgm:cxn modelId="{04A08417-FA06-4EE2-8963-273CC3C7FE44}" type="presOf" srcId="{4F97541A-55C2-4DA7-99C5-3B502A760587}" destId="{C3FEF63A-1F31-4B05-9317-9BD51C23D559}" srcOrd="0" destOrd="0" presId="urn:microsoft.com/office/officeart/2005/8/layout/orgChart1"/>
    <dgm:cxn modelId="{B6CFB618-BB1B-4587-93E0-DE6FF309654D}" type="presOf" srcId="{B7363D2A-7FF9-4C0F-A8BB-E4CA8F59B890}" destId="{7C774E63-D227-483F-9B96-E43468901C11}" srcOrd="1" destOrd="0" presId="urn:microsoft.com/office/officeart/2005/8/layout/orgChart1"/>
    <dgm:cxn modelId="{52AABF1B-8F5F-413F-9111-0682C22515F5}" srcId="{7CB81B11-0A5D-4A60-B2E9-2A2D7EA9F829}" destId="{F5445B6F-C16A-4279-B699-F93330A4C2A7}" srcOrd="0" destOrd="0" parTransId="{21A1E00C-602B-4C40-B34B-5514BFBA9CC8}" sibTransId="{76E6E104-12BC-4693-9F42-1491801A63E9}"/>
    <dgm:cxn modelId="{F5BE3921-5B8C-4905-8F8A-F87C6112B4CF}" type="presOf" srcId="{B7363D2A-7FF9-4C0F-A8BB-E4CA8F59B890}" destId="{9768C4E3-A06B-4441-9EE9-D3D53CD42AB8}" srcOrd="0" destOrd="0" presId="urn:microsoft.com/office/officeart/2005/8/layout/orgChart1"/>
    <dgm:cxn modelId="{F0C77622-C520-4432-A794-3C5213BEE2B5}" srcId="{DA663F95-963D-44AE-A3AA-81CFB3326521}" destId="{B4F68B82-6B40-4B33-A069-B7E7F314210B}" srcOrd="2" destOrd="0" parTransId="{AAA9D2F3-2C41-4DC0-A714-E6125A7BFD2E}" sibTransId="{B240A484-52A6-4C6B-9744-AB203408159F}"/>
    <dgm:cxn modelId="{15FBAD26-3883-4ED9-8B1B-817F0BFEED37}" srcId="{CBEA9179-F8E7-4D61-BCBA-67E10EDD4B1D}" destId="{DA663F95-963D-44AE-A3AA-81CFB3326521}" srcOrd="0" destOrd="0" parTransId="{0B1BA0D7-6587-4813-BE84-773B23B1CA36}" sibTransId="{992F4FDC-B7B1-48E4-9CCB-23DCABE22F28}"/>
    <dgm:cxn modelId="{68891129-112E-47DE-B971-9879822CE842}" type="presOf" srcId="{05AAE7A2-FC1C-49EC-A8A3-63C47F05E5C8}" destId="{13CF6F24-892A-4F62-8F1F-008BA3BE0A75}" srcOrd="0" destOrd="0" presId="urn:microsoft.com/office/officeart/2005/8/layout/orgChart1"/>
    <dgm:cxn modelId="{10881B2E-6CFA-45CB-9546-8D88B2C1CD3D}" type="presOf" srcId="{AC5DDD32-2D68-4EF7-A904-E593CB56614B}" destId="{6BE97114-01DC-41AC-AEA8-7C12B9E73906}" srcOrd="0" destOrd="0" presId="urn:microsoft.com/office/officeart/2005/8/layout/orgChart1"/>
    <dgm:cxn modelId="{7E96672E-2FC3-49E5-B839-456CA606D1E7}" type="presOf" srcId="{55AF211A-21F6-492E-9F83-D3B4E1AFE109}" destId="{3BCFDFEB-4C9E-4337-ACB9-A3E32E04102E}" srcOrd="1" destOrd="0" presId="urn:microsoft.com/office/officeart/2005/8/layout/orgChart1"/>
    <dgm:cxn modelId="{A3B4A22F-5169-42BE-9CB1-68D9D5B49C28}" type="presOf" srcId="{55AF211A-21F6-492E-9F83-D3B4E1AFE109}" destId="{D60929AA-120C-4AC0-AC60-C81091F51AA7}" srcOrd="0" destOrd="0" presId="urn:microsoft.com/office/officeart/2005/8/layout/orgChart1"/>
    <dgm:cxn modelId="{98891731-F2F9-4BBB-9DAF-3E4458319580}" type="presOf" srcId="{4C4CCADF-199A-4AC0-912F-4ABBFCEE3E46}" destId="{4B636737-4AE8-49CA-BA19-9ADE6A2BB6BC}" srcOrd="0" destOrd="0" presId="urn:microsoft.com/office/officeart/2005/8/layout/orgChart1"/>
    <dgm:cxn modelId="{9BF6AA37-3909-4558-8D03-CF56A6FE0281}" type="presOf" srcId="{5629CB70-2CAC-4282-9136-7DF2A798D2D6}" destId="{B69B27D6-EFA2-4A5F-879D-D6CA5B878BA9}" srcOrd="0" destOrd="0" presId="urn:microsoft.com/office/officeart/2005/8/layout/orgChart1"/>
    <dgm:cxn modelId="{786C0638-0DCA-4673-A1B6-D63BB8F62E41}" type="presOf" srcId="{49B4C170-E73A-4233-B7D9-FF1367DE6326}" destId="{7C2A9794-D107-4C6A-8805-30C6FFD2AEE0}" srcOrd="0" destOrd="0" presId="urn:microsoft.com/office/officeart/2005/8/layout/orgChart1"/>
    <dgm:cxn modelId="{0D0B3038-2DF8-4642-A973-F01A4D012951}" type="presOf" srcId="{A591E86F-C989-4322-B300-EB64C2BA1618}" destId="{621634EB-C3D9-49F1-AC0F-879AE337EC89}" srcOrd="0" destOrd="0" presId="urn:microsoft.com/office/officeart/2005/8/layout/orgChart1"/>
    <dgm:cxn modelId="{18A10E5B-5612-4BDD-8B81-0F8CC0D2BB0E}" type="presOf" srcId="{8CD7E7DA-BE77-4B8E-B21E-8F985379299F}" destId="{2A4ED14F-BBEE-4781-A3AD-3CAD427C5178}" srcOrd="0" destOrd="0" presId="urn:microsoft.com/office/officeart/2005/8/layout/orgChart1"/>
    <dgm:cxn modelId="{04AB2762-7B22-4934-BD44-E161AEA764B0}" srcId="{DA663F95-963D-44AE-A3AA-81CFB3326521}" destId="{B2EA1D06-9875-4BF7-B7D7-4A29DC8B4033}" srcOrd="3" destOrd="0" parTransId="{2F33DCA9-4550-49FE-8E28-FB2F257A21A0}" sibTransId="{8764A584-170D-48E1-A18C-2B35CDE21BE4}"/>
    <dgm:cxn modelId="{DDB61448-5FDB-4497-9B18-7C421932AA19}" type="presOf" srcId="{DCCFC65A-E831-473E-A291-854FDBD8F06E}" destId="{4DE79D28-1162-4B74-8191-3895FD4053AD}" srcOrd="1" destOrd="0" presId="urn:microsoft.com/office/officeart/2005/8/layout/orgChart1"/>
    <dgm:cxn modelId="{5B841C6B-656D-4515-89C8-DA2B3C34149B}" srcId="{B4F68B82-6B40-4B33-A069-B7E7F314210B}" destId="{5629CB70-2CAC-4282-9136-7DF2A798D2D6}" srcOrd="3" destOrd="0" parTransId="{8CD7E7DA-BE77-4B8E-B21E-8F985379299F}" sibTransId="{C5EC0913-3B1B-4770-A87A-C64E391EA723}"/>
    <dgm:cxn modelId="{5A22346E-57F0-4CC4-9DCB-9EEDA4FC162E}" type="presOf" srcId="{D9F42DAB-0CBB-4185-851F-F29C17D4E98E}" destId="{DBDDBF3B-7E03-4635-9C61-D9C8BC98BF73}" srcOrd="0" destOrd="0" presId="urn:microsoft.com/office/officeart/2005/8/layout/orgChart1"/>
    <dgm:cxn modelId="{11499F6E-59E8-4209-8ACF-4D30B21B9379}" type="presOf" srcId="{3350E19B-8722-4DE3-8346-B69589581442}" destId="{4942DFCB-B0B7-4827-8C52-03D3333226DD}" srcOrd="0" destOrd="0" presId="urn:microsoft.com/office/officeart/2005/8/layout/orgChart1"/>
    <dgm:cxn modelId="{2000FC6E-3DF0-46A7-94BC-E48127E2B505}" srcId="{DA663F95-963D-44AE-A3AA-81CFB3326521}" destId="{4C4CCADF-199A-4AC0-912F-4ABBFCEE3E46}" srcOrd="0" destOrd="0" parTransId="{CCC1CE85-E013-44B1-A81D-8621333AAA73}" sibTransId="{052122CC-D092-41BC-9F6B-C11F93CEE373}"/>
    <dgm:cxn modelId="{AF58C050-F189-4D25-8196-095AA26759DD}" type="presOf" srcId="{1BBF48B2-852D-4BEF-BDFB-B3AA30CA46C9}" destId="{8E909144-D001-4B5D-B75F-B75606956A51}" srcOrd="1" destOrd="0" presId="urn:microsoft.com/office/officeart/2005/8/layout/orgChart1"/>
    <dgm:cxn modelId="{57C05F54-82D3-415A-9E33-AD5307CA475A}" type="presOf" srcId="{7CB81B11-0A5D-4A60-B2E9-2A2D7EA9F829}" destId="{25A09528-9117-4ACD-9640-E1E79C29EAD5}" srcOrd="0" destOrd="0" presId="urn:microsoft.com/office/officeart/2005/8/layout/orgChart1"/>
    <dgm:cxn modelId="{C41F4D55-2C82-4F42-8762-7B6A4089EA6C}" type="presOf" srcId="{1BBF48B2-852D-4BEF-BDFB-B3AA30CA46C9}" destId="{37F987E2-E134-4142-9D30-58652F65BA16}" srcOrd="0" destOrd="0" presId="urn:microsoft.com/office/officeart/2005/8/layout/orgChart1"/>
    <dgm:cxn modelId="{9B63A776-5D89-49B0-BAA8-19E801DEB4BE}" type="presOf" srcId="{128A4751-8E8B-43A5-9FE1-92CDAB04AD78}" destId="{6228AE37-6DEF-433D-A28A-A8D0F401F61A}" srcOrd="0" destOrd="0" presId="urn:microsoft.com/office/officeart/2005/8/layout/orgChart1"/>
    <dgm:cxn modelId="{5D90DC57-61E6-4CC4-A416-D1C9709C3034}" type="presOf" srcId="{AAA9D2F3-2C41-4DC0-A714-E6125A7BFD2E}" destId="{C132E0D3-3020-43EE-86D5-6102FB087E71}" srcOrd="0" destOrd="0" presId="urn:microsoft.com/office/officeart/2005/8/layout/orgChart1"/>
    <dgm:cxn modelId="{C9319958-C710-4B3A-A1E3-8A9A26160123}" type="presOf" srcId="{8AC76CA9-479E-495F-AF27-E3E2D60FCEE2}" destId="{2EEADF63-0F4F-4EB1-A219-D9D3B574B3D7}" srcOrd="0" destOrd="0" presId="urn:microsoft.com/office/officeart/2005/8/layout/orgChart1"/>
    <dgm:cxn modelId="{F4632559-56F1-4DCC-A866-6BABF9417836}" srcId="{4C4CCADF-199A-4AC0-912F-4ABBFCEE3E46}" destId="{B5847755-BC3A-4562-A255-92D7FE02F671}" srcOrd="3" destOrd="0" parTransId="{C46E3A4E-8E94-45FD-B768-598A812E6770}" sibTransId="{E82B0DE6-1CF5-4640-BB05-0575C32AA132}"/>
    <dgm:cxn modelId="{ED462E79-3F05-4F63-8D89-362B56544705}" srcId="{B2EA1D06-9875-4BF7-B7D7-4A29DC8B4033}" destId="{0320FD81-4EB2-481D-9A2F-39AE23F804D2}" srcOrd="0" destOrd="0" parTransId="{4332B324-24A3-4270-90EF-6FB32B05B9A4}" sibTransId="{002A0079-502F-42CE-8E6D-6096CA0E4917}"/>
    <dgm:cxn modelId="{A4E3CC7C-82B8-4CB7-91F9-35FFFA50524B}" type="presOf" srcId="{C46E3A4E-8E94-45FD-B768-598A812E6770}" destId="{E8CA07C4-B822-445E-BFD9-2C7779EC4456}" srcOrd="0" destOrd="0" presId="urn:microsoft.com/office/officeart/2005/8/layout/orgChart1"/>
    <dgm:cxn modelId="{785A157E-6DE1-4D46-8CEC-9ABD4AAE701B}" type="presOf" srcId="{B4F68B82-6B40-4B33-A069-B7E7F314210B}" destId="{9D7FF425-B9B4-4B7C-A681-499B65E9519F}" srcOrd="0" destOrd="0" presId="urn:microsoft.com/office/officeart/2005/8/layout/orgChart1"/>
    <dgm:cxn modelId="{F396D181-A1F4-40CB-B59D-656AE9EC464E}" type="presOf" srcId="{DCAAAC03-F70A-42F0-AC28-7433E077AB1D}" destId="{4B8FA16A-857D-463C-AC70-BC42A0893651}" srcOrd="1" destOrd="0" presId="urn:microsoft.com/office/officeart/2005/8/layout/orgChart1"/>
    <dgm:cxn modelId="{67336783-F6BA-49BB-B4BB-2D98CF507F57}" type="presOf" srcId="{21A1E00C-602B-4C40-B34B-5514BFBA9CC8}" destId="{6F43E92D-39B7-4B83-9AEC-C07EBBD984E4}" srcOrd="0" destOrd="0" presId="urn:microsoft.com/office/officeart/2005/8/layout/orgChart1"/>
    <dgm:cxn modelId="{73369F84-6CD3-44B2-9358-D9A6CB386731}" type="presOf" srcId="{D6305778-B513-4264-88E7-1530341568BD}" destId="{B38DC828-4C69-49E7-80D9-FA487C8F47BA}" srcOrd="0" destOrd="0" presId="urn:microsoft.com/office/officeart/2005/8/layout/orgChart1"/>
    <dgm:cxn modelId="{3BB7E487-A8C5-4E7D-A969-A2763F44E796}" srcId="{B4F68B82-6B40-4B33-A069-B7E7F314210B}" destId="{AC89561D-4263-42B5-B5EC-CEE15AFC2B3B}" srcOrd="0" destOrd="0" parTransId="{9C4F47A5-ADB8-4148-9BB6-A0FCA8E77397}" sibTransId="{F798F04B-2C8D-40B4-9048-33EF7A677080}"/>
    <dgm:cxn modelId="{57F9D388-73A4-402A-BFD6-7D8A45ECC5CC}" type="presOf" srcId="{48A5F730-B6E3-47B5-A189-34E243128CCB}" destId="{0D839F07-E26F-4F68-9627-CF462D27B2DE}" srcOrd="1" destOrd="0" presId="urn:microsoft.com/office/officeart/2005/8/layout/orgChart1"/>
    <dgm:cxn modelId="{2543468B-40DF-4910-B993-466EF693677B}" type="presOf" srcId="{DCCFC65A-E831-473E-A291-854FDBD8F06E}" destId="{EF9835F5-D143-4C39-A1B2-0BF987DDDDBC}" srcOrd="0" destOrd="0" presId="urn:microsoft.com/office/officeart/2005/8/layout/orgChart1"/>
    <dgm:cxn modelId="{7340928B-9D6D-4C54-9F38-E953B6192A00}" type="presOf" srcId="{5FE0B244-5247-4168-988A-58B6189E2BDF}" destId="{EC5AAB38-6B7D-4467-B7CC-BD7A05A477AF}" srcOrd="0" destOrd="0" presId="urn:microsoft.com/office/officeart/2005/8/layout/orgChart1"/>
    <dgm:cxn modelId="{5D29F58D-913D-4A86-926D-3BD43F0B43AF}" srcId="{B2EA1D06-9875-4BF7-B7D7-4A29DC8B4033}" destId="{D9F42DAB-0CBB-4185-851F-F29C17D4E98E}" srcOrd="1" destOrd="0" parTransId="{D6305778-B513-4264-88E7-1530341568BD}" sibTransId="{99D7F91D-0A0E-4714-9B0F-C5F73FCCE4D0}"/>
    <dgm:cxn modelId="{02019D8E-B6B5-4536-B706-0A5C08727D27}" type="presOf" srcId="{46D7666C-1D16-4037-A3C5-78D6689634BF}" destId="{EA080981-D8A7-4DC9-86F8-A3BCA523A0E8}" srcOrd="0" destOrd="0" presId="urn:microsoft.com/office/officeart/2005/8/layout/orgChart1"/>
    <dgm:cxn modelId="{C0C03590-7BCB-4C90-A7A8-98608C061068}" type="presOf" srcId="{7CA80564-FC2E-4881-8777-F55D48669F63}" destId="{A6C9720A-0823-4888-BAC3-82EC7D572B8C}" srcOrd="0" destOrd="0" presId="urn:microsoft.com/office/officeart/2005/8/layout/orgChart1"/>
    <dgm:cxn modelId="{8B71B592-EF62-4DE0-BCD5-70EBB1340801}" type="presOf" srcId="{9C4F47A5-ADB8-4148-9BB6-A0FCA8E77397}" destId="{65F0940E-36CF-4846-90F9-CA9E4B2182E5}" srcOrd="0" destOrd="0" presId="urn:microsoft.com/office/officeart/2005/8/layout/orgChart1"/>
    <dgm:cxn modelId="{6E5ADF92-36FC-440E-A0E3-AC1F43DCDC6D}" type="presOf" srcId="{B5847755-BC3A-4562-A255-92D7FE02F671}" destId="{56A9B4A0-B3E4-4833-8528-9DBE1DA03910}" srcOrd="0" destOrd="0" presId="urn:microsoft.com/office/officeart/2005/8/layout/orgChart1"/>
    <dgm:cxn modelId="{54984A93-EB74-472B-BFE8-C4DEC187F8BD}" srcId="{B2EA1D06-9875-4BF7-B7D7-4A29DC8B4033}" destId="{DCAAAC03-F70A-42F0-AC28-7433E077AB1D}" srcOrd="2" destOrd="0" parTransId="{5FE0B244-5247-4168-988A-58B6189E2BDF}" sibTransId="{40526F85-B145-428B-A26B-29DE06B57368}"/>
    <dgm:cxn modelId="{FF7E4994-6DE9-4E3F-94DA-3FEFD51C59DC}" type="presOf" srcId="{F5445B6F-C16A-4279-B699-F93330A4C2A7}" destId="{76E1A002-4A3A-4EBA-9503-73871BE8B6D1}" srcOrd="1" destOrd="0" presId="urn:microsoft.com/office/officeart/2005/8/layout/orgChart1"/>
    <dgm:cxn modelId="{0CB87594-D02B-4E24-B40C-129140FA3DB2}" type="presOf" srcId="{F5445B6F-C16A-4279-B699-F93330A4C2A7}" destId="{E33D2F34-DEE2-4143-9687-D9CB65E14F75}" srcOrd="0" destOrd="0" presId="urn:microsoft.com/office/officeart/2005/8/layout/orgChart1"/>
    <dgm:cxn modelId="{1116BB94-4FCB-4EB8-9318-025E83176FD8}" type="presOf" srcId="{B2EA1D06-9875-4BF7-B7D7-4A29DC8B4033}" destId="{F67CFA43-CA5A-49CE-A855-271278238B1D}" srcOrd="0" destOrd="0" presId="urn:microsoft.com/office/officeart/2005/8/layout/orgChart1"/>
    <dgm:cxn modelId="{D1B5D295-DE7F-4B14-85AF-173905AF0E80}" type="presOf" srcId="{AC89561D-4263-42B5-B5EC-CEE15AFC2B3B}" destId="{D46D74CD-043B-4E82-9BB7-3BCF4D00A909}" srcOrd="1" destOrd="0" presId="urn:microsoft.com/office/officeart/2005/8/layout/orgChart1"/>
    <dgm:cxn modelId="{20FE0496-B622-4AAE-A918-0FF0F2B27328}" type="presOf" srcId="{F5EE03DD-5789-452E-9E70-62AEB898711B}" destId="{0FAE257D-BAE3-4E7D-9D82-E0119E5255A5}" srcOrd="1" destOrd="0" presId="urn:microsoft.com/office/officeart/2005/8/layout/orgChart1"/>
    <dgm:cxn modelId="{BECB399A-08CE-4650-B0CC-A9FA060748E4}" srcId="{B4F68B82-6B40-4B33-A069-B7E7F314210B}" destId="{7CA80564-FC2E-4881-8777-F55D48669F63}" srcOrd="2" destOrd="0" parTransId="{46D7666C-1D16-4037-A3C5-78D6689634BF}" sibTransId="{E9013D4D-9B1B-464E-878F-F3BD63C5D6C8}"/>
    <dgm:cxn modelId="{435A319B-8784-47B0-A812-85848D4F3D1C}" type="presOf" srcId="{B0335688-2C67-44A1-A052-CA408833A4E8}" destId="{ABD57AB7-E539-46E8-810D-DEFC96337A75}" srcOrd="0" destOrd="0" presId="urn:microsoft.com/office/officeart/2005/8/layout/orgChart1"/>
    <dgm:cxn modelId="{0AB4D5A4-A3A6-4CB9-B152-5C29AE365A74}" srcId="{DA663F95-963D-44AE-A3AA-81CFB3326521}" destId="{DCCFC65A-E831-473E-A291-854FDBD8F06E}" srcOrd="4" destOrd="0" parTransId="{128A4751-8E8B-43A5-9FE1-92CDAB04AD78}" sibTransId="{B7AE0232-D3E1-4315-AA3D-1A1913DD91A9}"/>
    <dgm:cxn modelId="{149532A6-B054-49C7-998B-EC1EF20CD980}" srcId="{DCCFC65A-E831-473E-A291-854FDBD8F06E}" destId="{A591E86F-C989-4322-B300-EB64C2BA1618}" srcOrd="0" destOrd="0" parTransId="{557EE90F-C140-4F0D-A96B-646DAEF4DF7E}" sibTransId="{C83C5BCD-BB90-4189-889A-06065A60E39F}"/>
    <dgm:cxn modelId="{ADB669AB-E746-4153-8351-F1F6C32DFDCB}" type="presOf" srcId="{2F33DCA9-4550-49FE-8E28-FB2F257A21A0}" destId="{C280150D-8E7B-4D8C-B2CB-D61C58B0EE83}" srcOrd="0" destOrd="0" presId="urn:microsoft.com/office/officeart/2005/8/layout/orgChart1"/>
    <dgm:cxn modelId="{CA3BE8AD-F630-4C9A-B178-1E7386B933CF}" type="presOf" srcId="{B4F68B82-6B40-4B33-A069-B7E7F314210B}" destId="{4CAF5166-4A66-434A-93B8-5226CD49203E}" srcOrd="1" destOrd="0" presId="urn:microsoft.com/office/officeart/2005/8/layout/orgChart1"/>
    <dgm:cxn modelId="{5F4B39B0-ACFC-4298-87D0-22A381613F7E}" type="presOf" srcId="{7CB81B11-0A5D-4A60-B2E9-2A2D7EA9F829}" destId="{14955E0C-19D3-4120-ABEB-DE613DB39C88}" srcOrd="1" destOrd="0" presId="urn:microsoft.com/office/officeart/2005/8/layout/orgChart1"/>
    <dgm:cxn modelId="{30DAE5B2-DE17-45B6-8A03-7CCC1677C913}" srcId="{B2EA1D06-9875-4BF7-B7D7-4A29DC8B4033}" destId="{1BBF48B2-852D-4BEF-BDFB-B3AA30CA46C9}" srcOrd="3" destOrd="0" parTransId="{3D4714D3-F41B-4A88-8A50-4C89EA3C0E8B}" sibTransId="{AD4E0B57-2409-41B8-ABA4-E5DF129CF44F}"/>
    <dgm:cxn modelId="{EFA597B5-A8A7-487E-83A3-E9822CC78B82}" srcId="{DA663F95-963D-44AE-A3AA-81CFB3326521}" destId="{7CB81B11-0A5D-4A60-B2E9-2A2D7EA9F829}" srcOrd="1" destOrd="0" parTransId="{F17DF075-D3A0-45E5-A028-FB072D40432B}" sibTransId="{47DBC0AA-BB88-41F3-923D-B8386172670C}"/>
    <dgm:cxn modelId="{3D95ADB8-2C42-405B-A616-6BDCC9D527DB}" srcId="{4C4CCADF-199A-4AC0-912F-4ABBFCEE3E46}" destId="{81D2B229-69EE-453A-934A-0F6082865D88}" srcOrd="0" destOrd="0" parTransId="{8AC76CA9-479E-495F-AF27-E3E2D60FCEE2}" sibTransId="{66A01353-FE4C-4E4B-B504-DA59215404DF}"/>
    <dgm:cxn modelId="{704A6EB9-093A-443F-8553-93A8FCDD6704}" type="presOf" srcId="{DA663F95-963D-44AE-A3AA-81CFB3326521}" destId="{24DD6F05-D459-46FE-9CCA-33D74CA9970F}" srcOrd="1" destOrd="0" presId="urn:microsoft.com/office/officeart/2005/8/layout/orgChart1"/>
    <dgm:cxn modelId="{BB7D9ABA-D73F-453A-A24B-50C19B8AA4C9}" type="presOf" srcId="{C8BDFCB8-2A45-4101-A910-3E127DE98C49}" destId="{1FF7CDD9-6D48-4A87-8CE6-2D5BC2A45C41}" srcOrd="0" destOrd="0" presId="urn:microsoft.com/office/officeart/2005/8/layout/orgChart1"/>
    <dgm:cxn modelId="{DE7C37C4-7661-4225-8DA4-D58F09CF3D03}" srcId="{4C4CCADF-199A-4AC0-912F-4ABBFCEE3E46}" destId="{B7363D2A-7FF9-4C0F-A8BB-E4CA8F59B890}" srcOrd="2" destOrd="0" parTransId="{AC5DDD32-2D68-4EF7-A904-E593CB56614B}" sibTransId="{B0C8B7DC-1E3B-4386-B52D-D1098626B510}"/>
    <dgm:cxn modelId="{60CE57C4-07E5-4EE9-9290-1B3C91C7D241}" type="presOf" srcId="{48A5F730-B6E3-47B5-A189-34E243128CCB}" destId="{15C83B90-1131-4471-A27B-3E46E5482646}" srcOrd="0" destOrd="0" presId="urn:microsoft.com/office/officeart/2005/8/layout/orgChart1"/>
    <dgm:cxn modelId="{85678DC5-E4CE-4049-B450-41A45CA07878}" type="presOf" srcId="{5629CB70-2CAC-4282-9136-7DF2A798D2D6}" destId="{129BD727-EE5C-4744-9F80-332970E39BBC}" srcOrd="1" destOrd="0" presId="urn:microsoft.com/office/officeart/2005/8/layout/orgChart1"/>
    <dgm:cxn modelId="{058B9BC5-D85C-400A-A919-863B8D62E387}" type="presOf" srcId="{6D04CCF8-70EC-4C5E-BAA7-07E70FB86E8A}" destId="{42E2C491-AF16-42A5-AE44-B9AADB8C8984}" srcOrd="0" destOrd="0" presId="urn:microsoft.com/office/officeart/2005/8/layout/orgChart1"/>
    <dgm:cxn modelId="{08D81FC6-9680-4AF8-9F38-019A073167B7}" srcId="{DCCFC65A-E831-473E-A291-854FDBD8F06E}" destId="{C55A30FA-D35C-4620-A87B-ED784BD54FD6}" srcOrd="2" destOrd="0" parTransId="{26B7D18C-E3B1-4607-AFB9-746AFF8D8A25}" sibTransId="{A3018711-60B9-4BCB-9233-DC692027A759}"/>
    <dgm:cxn modelId="{E8B626C6-DFF8-417E-8891-0CF026E4292F}" type="presOf" srcId="{CBEA9179-F8E7-4D61-BCBA-67E10EDD4B1D}" destId="{E733D6EE-C07E-4566-8B08-4A7B5C907A0B}" srcOrd="0" destOrd="0" presId="urn:microsoft.com/office/officeart/2005/8/layout/orgChart1"/>
    <dgm:cxn modelId="{212ADCC6-80F8-4FF2-83BD-83898833EB00}" type="presOf" srcId="{5BAEFE16-BDC6-4924-A9FE-4BFEF9DC1185}" destId="{1686BFE9-CF04-4F23-9EF3-D1589137BFE2}" srcOrd="1" destOrd="0" presId="urn:microsoft.com/office/officeart/2005/8/layout/orgChart1"/>
    <dgm:cxn modelId="{7A1BDBC7-5AF3-435C-94BA-2501239B0295}" srcId="{DCCFC65A-E831-473E-A291-854FDBD8F06E}" destId="{5BAEFE16-BDC6-4924-A9FE-4BFEF9DC1185}" srcOrd="3" destOrd="0" parTransId="{4F97541A-55C2-4DA7-99C5-3B502A760587}" sibTransId="{04CD6E96-0D97-4D40-9389-6EF7E4328290}"/>
    <dgm:cxn modelId="{64A29BC9-F46A-4140-A09B-DD3A00F4241E}" type="presOf" srcId="{C55A30FA-D35C-4620-A87B-ED784BD54FD6}" destId="{DC1317CC-90DE-46AC-BF4C-EBDFC84DD6E7}" srcOrd="1" destOrd="0" presId="urn:microsoft.com/office/officeart/2005/8/layout/orgChart1"/>
    <dgm:cxn modelId="{0699D0D6-C73C-42F6-ACE5-9DC824029CBB}" type="presOf" srcId="{CCC1CE85-E013-44B1-A81D-8621333AAA73}" destId="{94A12825-32AD-4AB6-BFF9-F46B7249E055}" srcOrd="0" destOrd="0" presId="urn:microsoft.com/office/officeart/2005/8/layout/orgChart1"/>
    <dgm:cxn modelId="{2CA47BE0-BCC8-4FF0-B16E-81AB2F43AFC5}" srcId="{7CB81B11-0A5D-4A60-B2E9-2A2D7EA9F829}" destId="{55AF211A-21F6-492E-9F83-D3B4E1AFE109}" srcOrd="1" destOrd="0" parTransId="{3350E19B-8722-4DE3-8346-B69589581442}" sibTransId="{A0FB90D0-72F6-4D03-8BC8-327B49A030B2}"/>
    <dgm:cxn modelId="{760AB8E0-206C-4752-9B88-3C8AF60DC275}" type="presOf" srcId="{0320FD81-4EB2-481D-9A2F-39AE23F804D2}" destId="{E7A1A0AA-E3F3-4753-AF95-9870C93E1E23}" srcOrd="0" destOrd="0" presId="urn:microsoft.com/office/officeart/2005/8/layout/orgChart1"/>
    <dgm:cxn modelId="{C9C39BE2-A389-4067-9749-79D52FFE383C}" type="presOf" srcId="{C55A30FA-D35C-4620-A87B-ED784BD54FD6}" destId="{89DA1A76-1681-44E2-8916-39985871C3AD}" srcOrd="0" destOrd="0" presId="urn:microsoft.com/office/officeart/2005/8/layout/orgChart1"/>
    <dgm:cxn modelId="{1D1B64E4-380E-4058-AEC6-46EFB8FF4E50}" type="presOf" srcId="{4C4CCADF-199A-4AC0-912F-4ABBFCEE3E46}" destId="{50B5F5BF-D5A2-4704-A16F-976F09204300}" srcOrd="1" destOrd="0" presId="urn:microsoft.com/office/officeart/2005/8/layout/orgChart1"/>
    <dgm:cxn modelId="{D7A60FE7-A80F-473B-9FEE-2EDE33C25D4A}" srcId="{7CB81B11-0A5D-4A60-B2E9-2A2D7EA9F829}" destId="{F5EE03DD-5789-452E-9E70-62AEB898711B}" srcOrd="2" destOrd="0" parTransId="{05AAE7A2-FC1C-49EC-A8A3-63C47F05E5C8}" sibTransId="{B39491B3-7D29-40A5-8C67-B50FD95223EC}"/>
    <dgm:cxn modelId="{349D67E7-71B7-403B-A43D-46764F310999}" type="presOf" srcId="{CA0E3268-DCEC-4BE1-A5A8-34750A2202A4}" destId="{E2615EC0-5A20-467D-A904-2C9AED83DD7F}" srcOrd="1" destOrd="0" presId="urn:microsoft.com/office/officeart/2005/8/layout/orgChart1"/>
    <dgm:cxn modelId="{DA2CF9E7-410C-4D33-A8EF-B89E3CB07D47}" srcId="{B4F68B82-6B40-4B33-A069-B7E7F314210B}" destId="{6D04CCF8-70EC-4C5E-BAA7-07E70FB86E8A}" srcOrd="1" destOrd="0" parTransId="{49B4C170-E73A-4233-B7D9-FF1367DE6326}" sibTransId="{548B2051-5FE9-41D0-9FA1-65DCA27068C1}"/>
    <dgm:cxn modelId="{09EC0EEC-D18F-44FA-AADA-DB326018EC40}" type="presOf" srcId="{81D2B229-69EE-453A-934A-0F6082865D88}" destId="{A5B08BBB-61B3-43C4-AEB5-28F52691A112}" srcOrd="1" destOrd="0" presId="urn:microsoft.com/office/officeart/2005/8/layout/orgChart1"/>
    <dgm:cxn modelId="{00BF46EC-E986-4CB0-818B-DD52740CEA65}" type="presOf" srcId="{B2EA1D06-9875-4BF7-B7D7-4A29DC8B4033}" destId="{54D29799-7F1D-48EB-8825-908D7E4A9EB7}" srcOrd="1" destOrd="0" presId="urn:microsoft.com/office/officeart/2005/8/layout/orgChart1"/>
    <dgm:cxn modelId="{64753AF0-7C19-4DA4-9B94-018125BC0E96}" srcId="{DCCFC65A-E831-473E-A291-854FDBD8F06E}" destId="{48A5F730-B6E3-47B5-A189-34E243128CCB}" srcOrd="1" destOrd="0" parTransId="{B0335688-2C67-44A1-A052-CA408833A4E8}" sibTransId="{BDFA4682-1A12-4660-820F-ED4FC3F2E652}"/>
    <dgm:cxn modelId="{5BB580F6-7513-4FAC-AF27-A0CD9D6A0C08}" type="presOf" srcId="{3D4714D3-F41B-4A88-8A50-4C89EA3C0E8B}" destId="{F3D8CBE5-1EA7-4F16-9B51-35E6B7328927}" srcOrd="0" destOrd="0" presId="urn:microsoft.com/office/officeart/2005/8/layout/orgChart1"/>
    <dgm:cxn modelId="{F79B25F7-EE88-4589-8311-38813D8E03AB}" type="presOf" srcId="{26B7D18C-E3B1-4607-AFB9-746AFF8D8A25}" destId="{0DC110CB-10D4-4319-8565-0F3A883CF16F}" srcOrd="0" destOrd="0" presId="urn:microsoft.com/office/officeart/2005/8/layout/orgChart1"/>
    <dgm:cxn modelId="{251CBEFD-F39D-4422-AF2F-7C6A224A5087}" type="presOf" srcId="{5BAEFE16-BDC6-4924-A9FE-4BFEF9DC1185}" destId="{DF0D79FB-1396-49C1-8F83-5965A0929B6D}" srcOrd="0" destOrd="0" presId="urn:microsoft.com/office/officeart/2005/8/layout/orgChart1"/>
    <dgm:cxn modelId="{D761C4FD-7479-4681-9E2E-8A01AAF144DC}" srcId="{4C4CCADF-199A-4AC0-912F-4ABBFCEE3E46}" destId="{CA0E3268-DCEC-4BE1-A5A8-34750A2202A4}" srcOrd="1" destOrd="0" parTransId="{C8BDFCB8-2A45-4101-A910-3E127DE98C49}" sibTransId="{D3421320-7207-48D4-8E23-0D11000F3781}"/>
    <dgm:cxn modelId="{964919FE-BE7D-4B51-A3F2-4D9DF45EF24F}" type="presOf" srcId="{557EE90F-C140-4F0D-A96B-646DAEF4DF7E}" destId="{0925D944-9BC5-4095-9EF2-DC186018A4DC}" srcOrd="0" destOrd="0" presId="urn:microsoft.com/office/officeart/2005/8/layout/orgChart1"/>
    <dgm:cxn modelId="{1EF02BFF-014B-46F3-8C1A-8E1F2C1CCD82}" type="presOf" srcId="{DCAAAC03-F70A-42F0-AC28-7433E077AB1D}" destId="{E23FDFF6-0FFE-422A-B883-8375F10E3092}" srcOrd="0" destOrd="0" presId="urn:microsoft.com/office/officeart/2005/8/layout/orgChart1"/>
    <dgm:cxn modelId="{57928ABF-ECB5-4BF1-AF54-3AF54A4272A8}" type="presParOf" srcId="{E733D6EE-C07E-4566-8B08-4A7B5C907A0B}" destId="{B8650531-7EAA-4F67-B5FA-3E121671E926}" srcOrd="0" destOrd="0" presId="urn:microsoft.com/office/officeart/2005/8/layout/orgChart1"/>
    <dgm:cxn modelId="{B51ECC7A-95B7-4BB1-8166-4E4A4DDA3FBB}" type="presParOf" srcId="{B8650531-7EAA-4F67-B5FA-3E121671E926}" destId="{16F8B0D7-2A19-476E-A701-A7B537A6567B}" srcOrd="0" destOrd="0" presId="urn:microsoft.com/office/officeart/2005/8/layout/orgChart1"/>
    <dgm:cxn modelId="{908BDBC9-46DA-4A0B-A317-BBC285AF4561}" type="presParOf" srcId="{16F8B0D7-2A19-476E-A701-A7B537A6567B}" destId="{025608B8-1993-4657-AA42-512D6BA1CA1F}" srcOrd="0" destOrd="0" presId="urn:microsoft.com/office/officeart/2005/8/layout/orgChart1"/>
    <dgm:cxn modelId="{0A4E1AB6-6C23-4C88-A1DA-E0A9BE6FE24C}" type="presParOf" srcId="{16F8B0D7-2A19-476E-A701-A7B537A6567B}" destId="{24DD6F05-D459-46FE-9CCA-33D74CA9970F}" srcOrd="1" destOrd="0" presId="urn:microsoft.com/office/officeart/2005/8/layout/orgChart1"/>
    <dgm:cxn modelId="{AD4FF0CE-44F1-459A-8B97-56A5B0996B92}" type="presParOf" srcId="{B8650531-7EAA-4F67-B5FA-3E121671E926}" destId="{DB76C08B-60BC-4F5B-B87B-CEE8B0D38F79}" srcOrd="1" destOrd="0" presId="urn:microsoft.com/office/officeart/2005/8/layout/orgChart1"/>
    <dgm:cxn modelId="{77EE380D-6739-4FE0-BB8A-4F9E99363F5D}" type="presParOf" srcId="{DB76C08B-60BC-4F5B-B87B-CEE8B0D38F79}" destId="{94A12825-32AD-4AB6-BFF9-F46B7249E055}" srcOrd="0" destOrd="0" presId="urn:microsoft.com/office/officeart/2005/8/layout/orgChart1"/>
    <dgm:cxn modelId="{7D2C2A13-049A-4201-96C5-03E5C88857DD}" type="presParOf" srcId="{DB76C08B-60BC-4F5B-B87B-CEE8B0D38F79}" destId="{0991A341-25AC-406F-90D3-E3AB5277E760}" srcOrd="1" destOrd="0" presId="urn:microsoft.com/office/officeart/2005/8/layout/orgChart1"/>
    <dgm:cxn modelId="{1C583ADF-4086-41C7-B711-327A5C52D73D}" type="presParOf" srcId="{0991A341-25AC-406F-90D3-E3AB5277E760}" destId="{30F95414-1D8C-4684-ABFB-25975E489B1C}" srcOrd="0" destOrd="0" presId="urn:microsoft.com/office/officeart/2005/8/layout/orgChart1"/>
    <dgm:cxn modelId="{F9A69CF0-DDA4-47E2-B620-B96315B30C2E}" type="presParOf" srcId="{30F95414-1D8C-4684-ABFB-25975E489B1C}" destId="{4B636737-4AE8-49CA-BA19-9ADE6A2BB6BC}" srcOrd="0" destOrd="0" presId="urn:microsoft.com/office/officeart/2005/8/layout/orgChart1"/>
    <dgm:cxn modelId="{E2B966AE-669A-4F24-8FA8-DFE8EF5BDD94}" type="presParOf" srcId="{30F95414-1D8C-4684-ABFB-25975E489B1C}" destId="{50B5F5BF-D5A2-4704-A16F-976F09204300}" srcOrd="1" destOrd="0" presId="urn:microsoft.com/office/officeart/2005/8/layout/orgChart1"/>
    <dgm:cxn modelId="{3B066603-42B1-4123-9B11-09ACF5C83797}" type="presParOf" srcId="{0991A341-25AC-406F-90D3-E3AB5277E760}" destId="{5A960735-E62F-4E69-B400-2A5141056679}" srcOrd="1" destOrd="0" presId="urn:microsoft.com/office/officeart/2005/8/layout/orgChart1"/>
    <dgm:cxn modelId="{1CEF707C-B65E-4107-B53D-F2970B37F52C}" type="presParOf" srcId="{5A960735-E62F-4E69-B400-2A5141056679}" destId="{2EEADF63-0F4F-4EB1-A219-D9D3B574B3D7}" srcOrd="0" destOrd="0" presId="urn:microsoft.com/office/officeart/2005/8/layout/orgChart1"/>
    <dgm:cxn modelId="{5E080299-FFCB-462E-9323-D955FC2DE484}" type="presParOf" srcId="{5A960735-E62F-4E69-B400-2A5141056679}" destId="{9EFD709A-82A4-4AC1-99B0-F3DCC398A895}" srcOrd="1" destOrd="0" presId="urn:microsoft.com/office/officeart/2005/8/layout/orgChart1"/>
    <dgm:cxn modelId="{A433531C-4F44-4E03-8C49-A2298631FB9F}" type="presParOf" srcId="{9EFD709A-82A4-4AC1-99B0-F3DCC398A895}" destId="{DC91E727-E19B-454F-971E-59F711949CFD}" srcOrd="0" destOrd="0" presId="urn:microsoft.com/office/officeart/2005/8/layout/orgChart1"/>
    <dgm:cxn modelId="{7CA59534-6503-4C24-A21B-411FDA3EB34B}" type="presParOf" srcId="{DC91E727-E19B-454F-971E-59F711949CFD}" destId="{788B6A9E-86C0-4C78-8AE2-840C155DED30}" srcOrd="0" destOrd="0" presId="urn:microsoft.com/office/officeart/2005/8/layout/orgChart1"/>
    <dgm:cxn modelId="{CD3AAC2A-2900-4D9C-A28E-FFE649FA217B}" type="presParOf" srcId="{DC91E727-E19B-454F-971E-59F711949CFD}" destId="{A5B08BBB-61B3-43C4-AEB5-28F52691A112}" srcOrd="1" destOrd="0" presId="urn:microsoft.com/office/officeart/2005/8/layout/orgChart1"/>
    <dgm:cxn modelId="{A5976484-E971-4B4D-B6EB-04C08D78439E}" type="presParOf" srcId="{9EFD709A-82A4-4AC1-99B0-F3DCC398A895}" destId="{5392FD6D-7F99-4C14-8000-F739DB2BFA6F}" srcOrd="1" destOrd="0" presId="urn:microsoft.com/office/officeart/2005/8/layout/orgChart1"/>
    <dgm:cxn modelId="{C5EA030B-6615-4E3E-A094-8B6E592E901D}" type="presParOf" srcId="{9EFD709A-82A4-4AC1-99B0-F3DCC398A895}" destId="{D0E103D8-5A7F-4D4C-969B-9E9D201FC3A7}" srcOrd="2" destOrd="0" presId="urn:microsoft.com/office/officeart/2005/8/layout/orgChart1"/>
    <dgm:cxn modelId="{13A7B826-89F7-4052-B1F9-CB0766E7416B}" type="presParOf" srcId="{5A960735-E62F-4E69-B400-2A5141056679}" destId="{1FF7CDD9-6D48-4A87-8CE6-2D5BC2A45C41}" srcOrd="2" destOrd="0" presId="urn:microsoft.com/office/officeart/2005/8/layout/orgChart1"/>
    <dgm:cxn modelId="{81F2D969-7129-4F35-940B-4521979816C0}" type="presParOf" srcId="{5A960735-E62F-4E69-B400-2A5141056679}" destId="{4815E8DB-8F99-4380-B77E-81A3DE2C3179}" srcOrd="3" destOrd="0" presId="urn:microsoft.com/office/officeart/2005/8/layout/orgChart1"/>
    <dgm:cxn modelId="{AAFB4548-F2B8-47B1-B9E0-A88B11E3FABC}" type="presParOf" srcId="{4815E8DB-8F99-4380-B77E-81A3DE2C3179}" destId="{E1E76869-C474-41CE-926C-6087BD95DA00}" srcOrd="0" destOrd="0" presId="urn:microsoft.com/office/officeart/2005/8/layout/orgChart1"/>
    <dgm:cxn modelId="{119CC5BB-BD9C-421F-B2B3-490CF5C38319}" type="presParOf" srcId="{E1E76869-C474-41CE-926C-6087BD95DA00}" destId="{3BAC97EC-2C9B-44BE-9464-399B1C7F666E}" srcOrd="0" destOrd="0" presId="urn:microsoft.com/office/officeart/2005/8/layout/orgChart1"/>
    <dgm:cxn modelId="{15F6A6DF-83E2-4E53-A7DD-D83488CA6CE0}" type="presParOf" srcId="{E1E76869-C474-41CE-926C-6087BD95DA00}" destId="{E2615EC0-5A20-467D-A904-2C9AED83DD7F}" srcOrd="1" destOrd="0" presId="urn:microsoft.com/office/officeart/2005/8/layout/orgChart1"/>
    <dgm:cxn modelId="{0326539F-0464-4075-94FC-EF25E5FB6F52}" type="presParOf" srcId="{4815E8DB-8F99-4380-B77E-81A3DE2C3179}" destId="{B1252E8B-17D3-42F7-AB5D-F99C92120543}" srcOrd="1" destOrd="0" presId="urn:microsoft.com/office/officeart/2005/8/layout/orgChart1"/>
    <dgm:cxn modelId="{31034990-FDBE-4C79-8F3F-A4747EACA70F}" type="presParOf" srcId="{4815E8DB-8F99-4380-B77E-81A3DE2C3179}" destId="{A345A4B4-8A4D-4479-AC9D-06CE3415D36F}" srcOrd="2" destOrd="0" presId="urn:microsoft.com/office/officeart/2005/8/layout/orgChart1"/>
    <dgm:cxn modelId="{37ECD500-3E7E-4D3A-A35B-22F6A11794C3}" type="presParOf" srcId="{5A960735-E62F-4E69-B400-2A5141056679}" destId="{6BE97114-01DC-41AC-AEA8-7C12B9E73906}" srcOrd="4" destOrd="0" presId="urn:microsoft.com/office/officeart/2005/8/layout/orgChart1"/>
    <dgm:cxn modelId="{A24DF9B8-A5A2-4DBD-865B-99E11B0998F4}" type="presParOf" srcId="{5A960735-E62F-4E69-B400-2A5141056679}" destId="{849FE892-9854-4CBE-8039-8899FBDB445B}" srcOrd="5" destOrd="0" presId="urn:microsoft.com/office/officeart/2005/8/layout/orgChart1"/>
    <dgm:cxn modelId="{5F5A50BC-D446-45DD-9E5C-F903A48906E7}" type="presParOf" srcId="{849FE892-9854-4CBE-8039-8899FBDB445B}" destId="{B81CFB81-86AD-4C17-870D-B9D573CAC9D0}" srcOrd="0" destOrd="0" presId="urn:microsoft.com/office/officeart/2005/8/layout/orgChart1"/>
    <dgm:cxn modelId="{683DE384-AE1B-491E-82B8-12622AEEB600}" type="presParOf" srcId="{B81CFB81-86AD-4C17-870D-B9D573CAC9D0}" destId="{9768C4E3-A06B-4441-9EE9-D3D53CD42AB8}" srcOrd="0" destOrd="0" presId="urn:microsoft.com/office/officeart/2005/8/layout/orgChart1"/>
    <dgm:cxn modelId="{301CD56C-3D0F-48C4-AE24-EDDDD2F3CF8A}" type="presParOf" srcId="{B81CFB81-86AD-4C17-870D-B9D573CAC9D0}" destId="{7C774E63-D227-483F-9B96-E43468901C11}" srcOrd="1" destOrd="0" presId="urn:microsoft.com/office/officeart/2005/8/layout/orgChart1"/>
    <dgm:cxn modelId="{DFB75B8E-BD7A-4C54-B8DC-A491BDC5C7A9}" type="presParOf" srcId="{849FE892-9854-4CBE-8039-8899FBDB445B}" destId="{04853AEF-5FE7-41BD-AF2C-6A4E6C6DF748}" srcOrd="1" destOrd="0" presId="urn:microsoft.com/office/officeart/2005/8/layout/orgChart1"/>
    <dgm:cxn modelId="{7A3DFDF2-D946-4F0F-8CC0-3B174575F377}" type="presParOf" srcId="{849FE892-9854-4CBE-8039-8899FBDB445B}" destId="{15DF75BD-6345-4497-8CBD-05942AAC7E93}" srcOrd="2" destOrd="0" presId="urn:microsoft.com/office/officeart/2005/8/layout/orgChart1"/>
    <dgm:cxn modelId="{0F1C72F2-CBEA-40D3-A80F-D8FD2516229A}" type="presParOf" srcId="{5A960735-E62F-4E69-B400-2A5141056679}" destId="{E8CA07C4-B822-445E-BFD9-2C7779EC4456}" srcOrd="6" destOrd="0" presId="urn:microsoft.com/office/officeart/2005/8/layout/orgChart1"/>
    <dgm:cxn modelId="{375AF37B-A300-472C-B199-E5B33F172D4F}" type="presParOf" srcId="{5A960735-E62F-4E69-B400-2A5141056679}" destId="{507749F4-AFD0-4D01-8B12-F4144885549E}" srcOrd="7" destOrd="0" presId="urn:microsoft.com/office/officeart/2005/8/layout/orgChart1"/>
    <dgm:cxn modelId="{C8ECAF4C-8EF1-4FDA-B12D-FFEF4445C606}" type="presParOf" srcId="{507749F4-AFD0-4D01-8B12-F4144885549E}" destId="{79DE843C-F818-4CED-9C7C-E38D7F852C27}" srcOrd="0" destOrd="0" presId="urn:microsoft.com/office/officeart/2005/8/layout/orgChart1"/>
    <dgm:cxn modelId="{69E68A18-7C8D-42EA-BFEE-012860D1AF97}" type="presParOf" srcId="{79DE843C-F818-4CED-9C7C-E38D7F852C27}" destId="{56A9B4A0-B3E4-4833-8528-9DBE1DA03910}" srcOrd="0" destOrd="0" presId="urn:microsoft.com/office/officeart/2005/8/layout/orgChart1"/>
    <dgm:cxn modelId="{63E01B22-ECBB-4899-AA77-3312FBC752A5}" type="presParOf" srcId="{79DE843C-F818-4CED-9C7C-E38D7F852C27}" destId="{9A0C62D3-0053-43F3-B69F-EC0366FA88A5}" srcOrd="1" destOrd="0" presId="urn:microsoft.com/office/officeart/2005/8/layout/orgChart1"/>
    <dgm:cxn modelId="{22BFD0E5-6F0E-40D3-9791-1799907C8D6C}" type="presParOf" srcId="{507749F4-AFD0-4D01-8B12-F4144885549E}" destId="{2FD48978-2341-4C33-9EDE-29DA78A39FFB}" srcOrd="1" destOrd="0" presId="urn:microsoft.com/office/officeart/2005/8/layout/orgChart1"/>
    <dgm:cxn modelId="{55B49833-AE9D-4E74-BA4E-387A8583AAC8}" type="presParOf" srcId="{507749F4-AFD0-4D01-8B12-F4144885549E}" destId="{D005E404-DDB5-41A9-A200-2F3CEBB71527}" srcOrd="2" destOrd="0" presId="urn:microsoft.com/office/officeart/2005/8/layout/orgChart1"/>
    <dgm:cxn modelId="{40C2A08D-6974-45D3-BD49-2B5473897375}" type="presParOf" srcId="{0991A341-25AC-406F-90D3-E3AB5277E760}" destId="{382C7ECF-74CE-4492-87D9-A19E51F5E1E5}" srcOrd="2" destOrd="0" presId="urn:microsoft.com/office/officeart/2005/8/layout/orgChart1"/>
    <dgm:cxn modelId="{3E0E967A-0E86-4E74-8F77-85A10F3EA8C7}" type="presParOf" srcId="{DB76C08B-60BC-4F5B-B87B-CEE8B0D38F79}" destId="{D48C98D5-EAFE-4EC5-AC44-9723B5CF8FD6}" srcOrd="2" destOrd="0" presId="urn:microsoft.com/office/officeart/2005/8/layout/orgChart1"/>
    <dgm:cxn modelId="{353065E0-3F72-45B0-85B0-11C7CB7B9E01}" type="presParOf" srcId="{DB76C08B-60BC-4F5B-B87B-CEE8B0D38F79}" destId="{AF7E7293-B0B2-40B2-B514-2F32C23B3AB2}" srcOrd="3" destOrd="0" presId="urn:microsoft.com/office/officeart/2005/8/layout/orgChart1"/>
    <dgm:cxn modelId="{84211DF1-F432-4FA2-855E-3CA4BBB8DC3C}" type="presParOf" srcId="{AF7E7293-B0B2-40B2-B514-2F32C23B3AB2}" destId="{4241E39B-6260-410E-98F6-EC1A09AB0076}" srcOrd="0" destOrd="0" presId="urn:microsoft.com/office/officeart/2005/8/layout/orgChart1"/>
    <dgm:cxn modelId="{CB579A27-8408-44DA-8C11-ED4A12B77DBC}" type="presParOf" srcId="{4241E39B-6260-410E-98F6-EC1A09AB0076}" destId="{25A09528-9117-4ACD-9640-E1E79C29EAD5}" srcOrd="0" destOrd="0" presId="urn:microsoft.com/office/officeart/2005/8/layout/orgChart1"/>
    <dgm:cxn modelId="{AA30FC36-BEEA-4535-96EC-AFB32AF4C905}" type="presParOf" srcId="{4241E39B-6260-410E-98F6-EC1A09AB0076}" destId="{14955E0C-19D3-4120-ABEB-DE613DB39C88}" srcOrd="1" destOrd="0" presId="urn:microsoft.com/office/officeart/2005/8/layout/orgChart1"/>
    <dgm:cxn modelId="{21427953-A308-45FC-8168-D3A6E10B9C61}" type="presParOf" srcId="{AF7E7293-B0B2-40B2-B514-2F32C23B3AB2}" destId="{F3C84A32-76C6-4CC1-8ED1-810CD03CA75B}" srcOrd="1" destOrd="0" presId="urn:microsoft.com/office/officeart/2005/8/layout/orgChart1"/>
    <dgm:cxn modelId="{9030DF72-ED60-48DA-A1B3-039AE5A25FD5}" type="presParOf" srcId="{F3C84A32-76C6-4CC1-8ED1-810CD03CA75B}" destId="{6F43E92D-39B7-4B83-9AEC-C07EBBD984E4}" srcOrd="0" destOrd="0" presId="urn:microsoft.com/office/officeart/2005/8/layout/orgChart1"/>
    <dgm:cxn modelId="{609E691E-DE60-40FE-84AE-37AD469ED370}" type="presParOf" srcId="{F3C84A32-76C6-4CC1-8ED1-810CD03CA75B}" destId="{2D9DC4DC-98D2-4CF8-8FF5-C5A2D00A670F}" srcOrd="1" destOrd="0" presId="urn:microsoft.com/office/officeart/2005/8/layout/orgChart1"/>
    <dgm:cxn modelId="{10F98F34-6110-4B96-8596-477990AF2A94}" type="presParOf" srcId="{2D9DC4DC-98D2-4CF8-8FF5-C5A2D00A670F}" destId="{4767F99C-4D6C-44E2-BFC7-970E6ACDA327}" srcOrd="0" destOrd="0" presId="urn:microsoft.com/office/officeart/2005/8/layout/orgChart1"/>
    <dgm:cxn modelId="{4EFBD5CD-ACE0-4DE3-BFD4-B72E1D64D926}" type="presParOf" srcId="{4767F99C-4D6C-44E2-BFC7-970E6ACDA327}" destId="{E33D2F34-DEE2-4143-9687-D9CB65E14F75}" srcOrd="0" destOrd="0" presId="urn:microsoft.com/office/officeart/2005/8/layout/orgChart1"/>
    <dgm:cxn modelId="{2153A1D2-88F9-4043-B909-7EECFEE8A2B0}" type="presParOf" srcId="{4767F99C-4D6C-44E2-BFC7-970E6ACDA327}" destId="{76E1A002-4A3A-4EBA-9503-73871BE8B6D1}" srcOrd="1" destOrd="0" presId="urn:microsoft.com/office/officeart/2005/8/layout/orgChart1"/>
    <dgm:cxn modelId="{7A93626E-6359-4436-88A0-BE229B293F72}" type="presParOf" srcId="{2D9DC4DC-98D2-4CF8-8FF5-C5A2D00A670F}" destId="{82EE46DC-FA5C-446F-B61A-7BC61ED32FD1}" srcOrd="1" destOrd="0" presId="urn:microsoft.com/office/officeart/2005/8/layout/orgChart1"/>
    <dgm:cxn modelId="{8E833782-D335-4089-B76D-967C826CA044}" type="presParOf" srcId="{2D9DC4DC-98D2-4CF8-8FF5-C5A2D00A670F}" destId="{B3E75D5E-ECE9-4B2D-BA0D-FDF91B743825}" srcOrd="2" destOrd="0" presId="urn:microsoft.com/office/officeart/2005/8/layout/orgChart1"/>
    <dgm:cxn modelId="{60FA53C8-51E2-4335-A81E-254596DD3906}" type="presParOf" srcId="{F3C84A32-76C6-4CC1-8ED1-810CD03CA75B}" destId="{4942DFCB-B0B7-4827-8C52-03D3333226DD}" srcOrd="2" destOrd="0" presId="urn:microsoft.com/office/officeart/2005/8/layout/orgChart1"/>
    <dgm:cxn modelId="{99B0FD10-DFE8-429A-A892-F453C4374012}" type="presParOf" srcId="{F3C84A32-76C6-4CC1-8ED1-810CD03CA75B}" destId="{FD75A9FC-D1AF-47C3-A017-43BBFFC6E819}" srcOrd="3" destOrd="0" presId="urn:microsoft.com/office/officeart/2005/8/layout/orgChart1"/>
    <dgm:cxn modelId="{11809F9A-5C5B-4DDC-8538-3E44FD829D67}" type="presParOf" srcId="{FD75A9FC-D1AF-47C3-A017-43BBFFC6E819}" destId="{2EC758CD-DBA6-4038-AF55-9A1CBB3CEDE5}" srcOrd="0" destOrd="0" presId="urn:microsoft.com/office/officeart/2005/8/layout/orgChart1"/>
    <dgm:cxn modelId="{9FDB3069-2CF4-43D4-AED8-6472C62F4320}" type="presParOf" srcId="{2EC758CD-DBA6-4038-AF55-9A1CBB3CEDE5}" destId="{D60929AA-120C-4AC0-AC60-C81091F51AA7}" srcOrd="0" destOrd="0" presId="urn:microsoft.com/office/officeart/2005/8/layout/orgChart1"/>
    <dgm:cxn modelId="{53972B73-6BC9-4AD0-9DCD-AD2B6E30CFCB}" type="presParOf" srcId="{2EC758CD-DBA6-4038-AF55-9A1CBB3CEDE5}" destId="{3BCFDFEB-4C9E-4337-ACB9-A3E32E04102E}" srcOrd="1" destOrd="0" presId="urn:microsoft.com/office/officeart/2005/8/layout/orgChart1"/>
    <dgm:cxn modelId="{F8A2D42F-13B0-4264-8E7F-2CD3F2FECB46}" type="presParOf" srcId="{FD75A9FC-D1AF-47C3-A017-43BBFFC6E819}" destId="{5548A9A5-9A17-4EA4-AC99-A3BB61834F30}" srcOrd="1" destOrd="0" presId="urn:microsoft.com/office/officeart/2005/8/layout/orgChart1"/>
    <dgm:cxn modelId="{DF2D68B8-4CA6-457D-B168-21EA32413473}" type="presParOf" srcId="{FD75A9FC-D1AF-47C3-A017-43BBFFC6E819}" destId="{8E1CC6EC-5B2F-4F66-8D84-34E431230307}" srcOrd="2" destOrd="0" presId="urn:microsoft.com/office/officeart/2005/8/layout/orgChart1"/>
    <dgm:cxn modelId="{C6F6690D-C462-4941-B04C-6CBE080AA840}" type="presParOf" srcId="{F3C84A32-76C6-4CC1-8ED1-810CD03CA75B}" destId="{13CF6F24-892A-4F62-8F1F-008BA3BE0A75}" srcOrd="4" destOrd="0" presId="urn:microsoft.com/office/officeart/2005/8/layout/orgChart1"/>
    <dgm:cxn modelId="{45EBEE96-686B-49EE-8C30-2C2005BDFD0A}" type="presParOf" srcId="{F3C84A32-76C6-4CC1-8ED1-810CD03CA75B}" destId="{3653A1D7-F374-4206-88E0-8CE85237C380}" srcOrd="5" destOrd="0" presId="urn:microsoft.com/office/officeart/2005/8/layout/orgChart1"/>
    <dgm:cxn modelId="{1B55B0C1-5A4D-4088-B1F5-0B1E42603491}" type="presParOf" srcId="{3653A1D7-F374-4206-88E0-8CE85237C380}" destId="{5B288CD3-93E0-4209-86A9-C6A1ACB6CA15}" srcOrd="0" destOrd="0" presId="urn:microsoft.com/office/officeart/2005/8/layout/orgChart1"/>
    <dgm:cxn modelId="{AC19450B-40F5-4F8B-AA15-716083F22E20}" type="presParOf" srcId="{5B288CD3-93E0-4209-86A9-C6A1ACB6CA15}" destId="{03D0053B-DF9F-4735-9FFB-1F6DA7201B01}" srcOrd="0" destOrd="0" presId="urn:microsoft.com/office/officeart/2005/8/layout/orgChart1"/>
    <dgm:cxn modelId="{F8AA300D-72C0-44E4-8F66-AE53DEBB423F}" type="presParOf" srcId="{5B288CD3-93E0-4209-86A9-C6A1ACB6CA15}" destId="{0FAE257D-BAE3-4E7D-9D82-E0119E5255A5}" srcOrd="1" destOrd="0" presId="urn:microsoft.com/office/officeart/2005/8/layout/orgChart1"/>
    <dgm:cxn modelId="{C405D153-185C-4EA4-9986-0CCD76F5F22E}" type="presParOf" srcId="{3653A1D7-F374-4206-88E0-8CE85237C380}" destId="{AF66EB49-3BF5-4BF3-8224-F419058DCE54}" srcOrd="1" destOrd="0" presId="urn:microsoft.com/office/officeart/2005/8/layout/orgChart1"/>
    <dgm:cxn modelId="{F9886986-B173-4376-B8DE-AC38EE3901D0}" type="presParOf" srcId="{3653A1D7-F374-4206-88E0-8CE85237C380}" destId="{BA9A5792-326B-41E3-9094-4D2E445E84D4}" srcOrd="2" destOrd="0" presId="urn:microsoft.com/office/officeart/2005/8/layout/orgChart1"/>
    <dgm:cxn modelId="{FF84B80E-49F9-43EE-9906-05C4AF44A9AA}" type="presParOf" srcId="{AF7E7293-B0B2-40B2-B514-2F32C23B3AB2}" destId="{133623EA-5F75-4D5B-A3ED-1CD51BD17C70}" srcOrd="2" destOrd="0" presId="urn:microsoft.com/office/officeart/2005/8/layout/orgChart1"/>
    <dgm:cxn modelId="{043E8C96-5A67-4BA4-B601-CF404D20B778}" type="presParOf" srcId="{DB76C08B-60BC-4F5B-B87B-CEE8B0D38F79}" destId="{C132E0D3-3020-43EE-86D5-6102FB087E71}" srcOrd="4" destOrd="0" presId="urn:microsoft.com/office/officeart/2005/8/layout/orgChart1"/>
    <dgm:cxn modelId="{6543D34A-58B6-4032-8AB2-623407993167}" type="presParOf" srcId="{DB76C08B-60BC-4F5B-B87B-CEE8B0D38F79}" destId="{224BA539-ECD6-45B2-95DD-C6D489AD6E89}" srcOrd="5" destOrd="0" presId="urn:microsoft.com/office/officeart/2005/8/layout/orgChart1"/>
    <dgm:cxn modelId="{F567BE7B-156C-4816-ABCD-06A1FC5A54C4}" type="presParOf" srcId="{224BA539-ECD6-45B2-95DD-C6D489AD6E89}" destId="{D34102D6-98B3-480D-B567-068DD460BC8C}" srcOrd="0" destOrd="0" presId="urn:microsoft.com/office/officeart/2005/8/layout/orgChart1"/>
    <dgm:cxn modelId="{6C1F4568-0862-42A7-A72F-D65237D9ABF2}" type="presParOf" srcId="{D34102D6-98B3-480D-B567-068DD460BC8C}" destId="{9D7FF425-B9B4-4B7C-A681-499B65E9519F}" srcOrd="0" destOrd="0" presId="urn:microsoft.com/office/officeart/2005/8/layout/orgChart1"/>
    <dgm:cxn modelId="{C959206A-4062-4C3B-8BA6-2085BC112EF1}" type="presParOf" srcId="{D34102D6-98B3-480D-B567-068DD460BC8C}" destId="{4CAF5166-4A66-434A-93B8-5226CD49203E}" srcOrd="1" destOrd="0" presId="urn:microsoft.com/office/officeart/2005/8/layout/orgChart1"/>
    <dgm:cxn modelId="{687F4EC3-493D-48AA-A0A1-352E7C5AB987}" type="presParOf" srcId="{224BA539-ECD6-45B2-95DD-C6D489AD6E89}" destId="{FCEFCF36-7BD3-4989-AB48-6A2752C5B7DB}" srcOrd="1" destOrd="0" presId="urn:microsoft.com/office/officeart/2005/8/layout/orgChart1"/>
    <dgm:cxn modelId="{2FDE98F5-7B57-4A2A-A84F-C0BF06E25124}" type="presParOf" srcId="{FCEFCF36-7BD3-4989-AB48-6A2752C5B7DB}" destId="{65F0940E-36CF-4846-90F9-CA9E4B2182E5}" srcOrd="0" destOrd="0" presId="urn:microsoft.com/office/officeart/2005/8/layout/orgChart1"/>
    <dgm:cxn modelId="{01930475-4E03-4623-A2DD-92E069EE8811}" type="presParOf" srcId="{FCEFCF36-7BD3-4989-AB48-6A2752C5B7DB}" destId="{253758DB-1B0D-491C-ADE4-10BE27D3E24C}" srcOrd="1" destOrd="0" presId="urn:microsoft.com/office/officeart/2005/8/layout/orgChart1"/>
    <dgm:cxn modelId="{91301A36-76F7-4675-9F1A-12E8248A45C8}" type="presParOf" srcId="{253758DB-1B0D-491C-ADE4-10BE27D3E24C}" destId="{3F8D7A1C-ADF1-4206-B076-51710582CE52}" srcOrd="0" destOrd="0" presId="urn:microsoft.com/office/officeart/2005/8/layout/orgChart1"/>
    <dgm:cxn modelId="{85D26A14-A82D-457A-BC8F-34C64586B940}" type="presParOf" srcId="{3F8D7A1C-ADF1-4206-B076-51710582CE52}" destId="{3F32347E-B8F5-485B-BBCE-2E06CC7AF48D}" srcOrd="0" destOrd="0" presId="urn:microsoft.com/office/officeart/2005/8/layout/orgChart1"/>
    <dgm:cxn modelId="{11D47E2E-EAB6-45B5-9A51-79E4B3EBB1A1}" type="presParOf" srcId="{3F8D7A1C-ADF1-4206-B076-51710582CE52}" destId="{D46D74CD-043B-4E82-9BB7-3BCF4D00A909}" srcOrd="1" destOrd="0" presId="urn:microsoft.com/office/officeart/2005/8/layout/orgChart1"/>
    <dgm:cxn modelId="{AA9577BE-93A7-4DFE-81DF-2A5CDD5CAC16}" type="presParOf" srcId="{253758DB-1B0D-491C-ADE4-10BE27D3E24C}" destId="{BA8A5A96-A4D9-4FBC-8A8E-6B88E76DF719}" srcOrd="1" destOrd="0" presId="urn:microsoft.com/office/officeart/2005/8/layout/orgChart1"/>
    <dgm:cxn modelId="{90CE77ED-0554-4031-A896-EF31C3325F6F}" type="presParOf" srcId="{253758DB-1B0D-491C-ADE4-10BE27D3E24C}" destId="{70A2EB25-4FE0-4514-B0F5-787283F739E8}" srcOrd="2" destOrd="0" presId="urn:microsoft.com/office/officeart/2005/8/layout/orgChart1"/>
    <dgm:cxn modelId="{75AAA2D7-F7DD-4128-B972-27388CB769FF}" type="presParOf" srcId="{FCEFCF36-7BD3-4989-AB48-6A2752C5B7DB}" destId="{7C2A9794-D107-4C6A-8805-30C6FFD2AEE0}" srcOrd="2" destOrd="0" presId="urn:microsoft.com/office/officeart/2005/8/layout/orgChart1"/>
    <dgm:cxn modelId="{E5FAE194-8867-49E3-BBD3-9D86B8E623BA}" type="presParOf" srcId="{FCEFCF36-7BD3-4989-AB48-6A2752C5B7DB}" destId="{C45BCAF2-990B-4EFF-B56B-8A32966D1014}" srcOrd="3" destOrd="0" presId="urn:microsoft.com/office/officeart/2005/8/layout/orgChart1"/>
    <dgm:cxn modelId="{2EBB6CC2-FE09-41DE-B47E-D3B2629BFC1E}" type="presParOf" srcId="{C45BCAF2-990B-4EFF-B56B-8A32966D1014}" destId="{67A18FB1-727E-4AEA-A68E-3BABEB984065}" srcOrd="0" destOrd="0" presId="urn:microsoft.com/office/officeart/2005/8/layout/orgChart1"/>
    <dgm:cxn modelId="{0F2B6D7B-931D-44CD-B53D-3AAE946B0135}" type="presParOf" srcId="{67A18FB1-727E-4AEA-A68E-3BABEB984065}" destId="{42E2C491-AF16-42A5-AE44-B9AADB8C8984}" srcOrd="0" destOrd="0" presId="urn:microsoft.com/office/officeart/2005/8/layout/orgChart1"/>
    <dgm:cxn modelId="{842EADCC-778E-4AF8-A170-0EF7D8D7CAC6}" type="presParOf" srcId="{67A18FB1-727E-4AEA-A68E-3BABEB984065}" destId="{7C140CC6-830A-4B7A-8F35-211106515FD6}" srcOrd="1" destOrd="0" presId="urn:microsoft.com/office/officeart/2005/8/layout/orgChart1"/>
    <dgm:cxn modelId="{665EEBA9-F118-47C6-841B-3ABDF2B45D3A}" type="presParOf" srcId="{C45BCAF2-990B-4EFF-B56B-8A32966D1014}" destId="{481844C1-8AF3-4601-A04D-E2FC10F11D8E}" srcOrd="1" destOrd="0" presId="urn:microsoft.com/office/officeart/2005/8/layout/orgChart1"/>
    <dgm:cxn modelId="{B61928BC-BC1A-41B3-A4F8-960E1B91BC46}" type="presParOf" srcId="{C45BCAF2-990B-4EFF-B56B-8A32966D1014}" destId="{01CD9B19-30FE-4DD9-8CF5-2BF8CED5A899}" srcOrd="2" destOrd="0" presId="urn:microsoft.com/office/officeart/2005/8/layout/orgChart1"/>
    <dgm:cxn modelId="{195C56CD-255D-4EC6-A6FF-7F2A102C4BC9}" type="presParOf" srcId="{FCEFCF36-7BD3-4989-AB48-6A2752C5B7DB}" destId="{EA080981-D8A7-4DC9-86F8-A3BCA523A0E8}" srcOrd="4" destOrd="0" presId="urn:microsoft.com/office/officeart/2005/8/layout/orgChart1"/>
    <dgm:cxn modelId="{BDB96B55-3A00-41D4-ADBE-CCF1C69B58E8}" type="presParOf" srcId="{FCEFCF36-7BD3-4989-AB48-6A2752C5B7DB}" destId="{9FE3CDA9-D25C-44AE-82B4-175540CB8A56}" srcOrd="5" destOrd="0" presId="urn:microsoft.com/office/officeart/2005/8/layout/orgChart1"/>
    <dgm:cxn modelId="{A5FC8190-24DF-4A5F-93C7-8662C94E85B1}" type="presParOf" srcId="{9FE3CDA9-D25C-44AE-82B4-175540CB8A56}" destId="{8910C2C6-A464-45EB-87DA-29950CCBC3FD}" srcOrd="0" destOrd="0" presId="urn:microsoft.com/office/officeart/2005/8/layout/orgChart1"/>
    <dgm:cxn modelId="{22F6AEEF-EF56-4873-A363-3E2C0E5BA524}" type="presParOf" srcId="{8910C2C6-A464-45EB-87DA-29950CCBC3FD}" destId="{A6C9720A-0823-4888-BAC3-82EC7D572B8C}" srcOrd="0" destOrd="0" presId="urn:microsoft.com/office/officeart/2005/8/layout/orgChart1"/>
    <dgm:cxn modelId="{DA960C52-3C59-4884-9424-4E85B66737BF}" type="presParOf" srcId="{8910C2C6-A464-45EB-87DA-29950CCBC3FD}" destId="{D7878B01-D002-4DFF-8DA6-62B12144C361}" srcOrd="1" destOrd="0" presId="urn:microsoft.com/office/officeart/2005/8/layout/orgChart1"/>
    <dgm:cxn modelId="{E4ECF260-014C-4DE9-98E5-22EDE6848832}" type="presParOf" srcId="{9FE3CDA9-D25C-44AE-82B4-175540CB8A56}" destId="{2FE27F19-3A51-4FE2-9C16-886F0C9DFE47}" srcOrd="1" destOrd="0" presId="urn:microsoft.com/office/officeart/2005/8/layout/orgChart1"/>
    <dgm:cxn modelId="{63B7FAFE-2F41-471A-97E4-8B72CC7DB3D8}" type="presParOf" srcId="{9FE3CDA9-D25C-44AE-82B4-175540CB8A56}" destId="{72EB04F3-6311-491B-AE59-9E89EE6CF9BF}" srcOrd="2" destOrd="0" presId="urn:microsoft.com/office/officeart/2005/8/layout/orgChart1"/>
    <dgm:cxn modelId="{01B48634-17F4-41F8-BD55-B8E1C0777ABA}" type="presParOf" srcId="{FCEFCF36-7BD3-4989-AB48-6A2752C5B7DB}" destId="{2A4ED14F-BBEE-4781-A3AD-3CAD427C5178}" srcOrd="6" destOrd="0" presId="urn:microsoft.com/office/officeart/2005/8/layout/orgChart1"/>
    <dgm:cxn modelId="{229B4BD6-336E-4A80-82A1-DF94035812C0}" type="presParOf" srcId="{FCEFCF36-7BD3-4989-AB48-6A2752C5B7DB}" destId="{70AEC1A5-07DF-4A2F-9398-42A0C3009FF1}" srcOrd="7" destOrd="0" presId="urn:microsoft.com/office/officeart/2005/8/layout/orgChart1"/>
    <dgm:cxn modelId="{1F174E2E-E852-45B0-B3C8-83A9414885C2}" type="presParOf" srcId="{70AEC1A5-07DF-4A2F-9398-42A0C3009FF1}" destId="{7A7654D5-CA1B-4C16-A6D3-15309EC73EB7}" srcOrd="0" destOrd="0" presId="urn:microsoft.com/office/officeart/2005/8/layout/orgChart1"/>
    <dgm:cxn modelId="{63AE5882-D2DB-4D9A-93DA-E43113CB787B}" type="presParOf" srcId="{7A7654D5-CA1B-4C16-A6D3-15309EC73EB7}" destId="{B69B27D6-EFA2-4A5F-879D-D6CA5B878BA9}" srcOrd="0" destOrd="0" presId="urn:microsoft.com/office/officeart/2005/8/layout/orgChart1"/>
    <dgm:cxn modelId="{C56C665A-9923-45CC-81F3-91705AD0269A}" type="presParOf" srcId="{7A7654D5-CA1B-4C16-A6D3-15309EC73EB7}" destId="{129BD727-EE5C-4744-9F80-332970E39BBC}" srcOrd="1" destOrd="0" presId="urn:microsoft.com/office/officeart/2005/8/layout/orgChart1"/>
    <dgm:cxn modelId="{F6EFC55B-3723-44AE-A28F-707D55550ADA}" type="presParOf" srcId="{70AEC1A5-07DF-4A2F-9398-42A0C3009FF1}" destId="{2033EEDE-BAC9-4ACE-B19E-B236482EEA56}" srcOrd="1" destOrd="0" presId="urn:microsoft.com/office/officeart/2005/8/layout/orgChart1"/>
    <dgm:cxn modelId="{A9801F47-3D70-4B33-86AA-B390E23CB94A}" type="presParOf" srcId="{70AEC1A5-07DF-4A2F-9398-42A0C3009FF1}" destId="{9CAAF219-1EA5-4156-A068-DDC57FF7629F}" srcOrd="2" destOrd="0" presId="urn:microsoft.com/office/officeart/2005/8/layout/orgChart1"/>
    <dgm:cxn modelId="{DC13C41B-94F3-463E-886D-B3A197605801}" type="presParOf" srcId="{224BA539-ECD6-45B2-95DD-C6D489AD6E89}" destId="{5AB96B46-77E6-45F8-83A9-BACE87623D0C}" srcOrd="2" destOrd="0" presId="urn:microsoft.com/office/officeart/2005/8/layout/orgChart1"/>
    <dgm:cxn modelId="{D7B2BFCD-7B02-49AB-ACB5-FCBA9335A557}" type="presParOf" srcId="{DB76C08B-60BC-4F5B-B87B-CEE8B0D38F79}" destId="{C280150D-8E7B-4D8C-B2CB-D61C58B0EE83}" srcOrd="6" destOrd="0" presId="urn:microsoft.com/office/officeart/2005/8/layout/orgChart1"/>
    <dgm:cxn modelId="{1B0AB74F-5570-40A0-9014-AC1DDF9A14C2}" type="presParOf" srcId="{DB76C08B-60BC-4F5B-B87B-CEE8B0D38F79}" destId="{A7332D96-E4BF-48A9-9029-2604981C5F62}" srcOrd="7" destOrd="0" presId="urn:microsoft.com/office/officeart/2005/8/layout/orgChart1"/>
    <dgm:cxn modelId="{0D9A5E48-5ED3-4455-8EF9-7454F8269C93}" type="presParOf" srcId="{A7332D96-E4BF-48A9-9029-2604981C5F62}" destId="{C34F2640-C431-4DA0-A894-4DED9A35C07B}" srcOrd="0" destOrd="0" presId="urn:microsoft.com/office/officeart/2005/8/layout/orgChart1"/>
    <dgm:cxn modelId="{AFAC5415-8C9B-46F5-9600-318EDC0B5971}" type="presParOf" srcId="{C34F2640-C431-4DA0-A894-4DED9A35C07B}" destId="{F67CFA43-CA5A-49CE-A855-271278238B1D}" srcOrd="0" destOrd="0" presId="urn:microsoft.com/office/officeart/2005/8/layout/orgChart1"/>
    <dgm:cxn modelId="{50CA1B9C-64ED-4E6A-BFD5-C71878B7AD20}" type="presParOf" srcId="{C34F2640-C431-4DA0-A894-4DED9A35C07B}" destId="{54D29799-7F1D-48EB-8825-908D7E4A9EB7}" srcOrd="1" destOrd="0" presId="urn:microsoft.com/office/officeart/2005/8/layout/orgChart1"/>
    <dgm:cxn modelId="{430092AB-97A1-473D-9AE8-AD1A6757827D}" type="presParOf" srcId="{A7332D96-E4BF-48A9-9029-2604981C5F62}" destId="{DC9B7263-B739-4525-BB81-0104BC1FD3CB}" srcOrd="1" destOrd="0" presId="urn:microsoft.com/office/officeart/2005/8/layout/orgChart1"/>
    <dgm:cxn modelId="{7C915B56-8638-4787-801C-7DFA91335848}" type="presParOf" srcId="{DC9B7263-B739-4525-BB81-0104BC1FD3CB}" destId="{EC5C44E1-C110-4555-A82F-EEBFEA595049}" srcOrd="0" destOrd="0" presId="urn:microsoft.com/office/officeart/2005/8/layout/orgChart1"/>
    <dgm:cxn modelId="{AD129491-ACF1-4273-BCCD-DFEAF7CF22CB}" type="presParOf" srcId="{DC9B7263-B739-4525-BB81-0104BC1FD3CB}" destId="{2FC1BA0C-0DCD-4A72-BFB4-1F78EAF76076}" srcOrd="1" destOrd="0" presId="urn:microsoft.com/office/officeart/2005/8/layout/orgChart1"/>
    <dgm:cxn modelId="{79804A90-AC5F-4DD8-AC05-0022E79BDA91}" type="presParOf" srcId="{2FC1BA0C-0DCD-4A72-BFB4-1F78EAF76076}" destId="{A594848F-C249-4C7F-BAAE-DAF202B1BB58}" srcOrd="0" destOrd="0" presId="urn:microsoft.com/office/officeart/2005/8/layout/orgChart1"/>
    <dgm:cxn modelId="{1025CB6A-5E5C-4C6D-A270-9F942C5F024E}" type="presParOf" srcId="{A594848F-C249-4C7F-BAAE-DAF202B1BB58}" destId="{E7A1A0AA-E3F3-4753-AF95-9870C93E1E23}" srcOrd="0" destOrd="0" presId="urn:microsoft.com/office/officeart/2005/8/layout/orgChart1"/>
    <dgm:cxn modelId="{A7E94B02-EFED-4200-ABEE-5557EB66C5B7}" type="presParOf" srcId="{A594848F-C249-4C7F-BAAE-DAF202B1BB58}" destId="{6C548010-517B-42A5-977D-F574624E6614}" srcOrd="1" destOrd="0" presId="urn:microsoft.com/office/officeart/2005/8/layout/orgChart1"/>
    <dgm:cxn modelId="{994F53F9-DFCC-4A6D-9BEF-7682D623E60D}" type="presParOf" srcId="{2FC1BA0C-0DCD-4A72-BFB4-1F78EAF76076}" destId="{A3FF138E-6CF4-465A-A9A9-9B19C21B38A4}" srcOrd="1" destOrd="0" presId="urn:microsoft.com/office/officeart/2005/8/layout/orgChart1"/>
    <dgm:cxn modelId="{A2970C25-847A-4D30-B1B8-BD0A7142A222}" type="presParOf" srcId="{2FC1BA0C-0DCD-4A72-BFB4-1F78EAF76076}" destId="{B7B3AE50-C0E9-42E5-9EAA-B55B44E8329A}" srcOrd="2" destOrd="0" presId="urn:microsoft.com/office/officeart/2005/8/layout/orgChart1"/>
    <dgm:cxn modelId="{04B6EAA9-35BB-4412-945C-90436179C7CB}" type="presParOf" srcId="{DC9B7263-B739-4525-BB81-0104BC1FD3CB}" destId="{B38DC828-4C69-49E7-80D9-FA487C8F47BA}" srcOrd="2" destOrd="0" presId="urn:microsoft.com/office/officeart/2005/8/layout/orgChart1"/>
    <dgm:cxn modelId="{20A8A530-79B5-4AD7-9F98-3649AE38A5F5}" type="presParOf" srcId="{DC9B7263-B739-4525-BB81-0104BC1FD3CB}" destId="{3BA48EA7-6E82-4547-8113-90B8E4EB753D}" srcOrd="3" destOrd="0" presId="urn:microsoft.com/office/officeart/2005/8/layout/orgChart1"/>
    <dgm:cxn modelId="{2BA37F0C-447E-4A41-A912-96759DCAD9C9}" type="presParOf" srcId="{3BA48EA7-6E82-4547-8113-90B8E4EB753D}" destId="{683D32FE-BB46-484E-B08E-9D8A5766AC2F}" srcOrd="0" destOrd="0" presId="urn:microsoft.com/office/officeart/2005/8/layout/orgChart1"/>
    <dgm:cxn modelId="{D51F3E64-C912-408E-A667-FF4AB1ADFB3C}" type="presParOf" srcId="{683D32FE-BB46-484E-B08E-9D8A5766AC2F}" destId="{DBDDBF3B-7E03-4635-9C61-D9C8BC98BF73}" srcOrd="0" destOrd="0" presId="urn:microsoft.com/office/officeart/2005/8/layout/orgChart1"/>
    <dgm:cxn modelId="{C9E9B21D-C9DC-4412-B504-BDADC5FDAF7A}" type="presParOf" srcId="{683D32FE-BB46-484E-B08E-9D8A5766AC2F}" destId="{0CF2BCDA-3102-4254-9735-4D5506803819}" srcOrd="1" destOrd="0" presId="urn:microsoft.com/office/officeart/2005/8/layout/orgChart1"/>
    <dgm:cxn modelId="{1ACA88DB-0589-46F2-B2CB-0DC7AB0AA918}" type="presParOf" srcId="{3BA48EA7-6E82-4547-8113-90B8E4EB753D}" destId="{27986885-2830-483E-AF83-52E643F70226}" srcOrd="1" destOrd="0" presId="urn:microsoft.com/office/officeart/2005/8/layout/orgChart1"/>
    <dgm:cxn modelId="{7C76F11E-6C05-4B63-8E1D-76438BDF15D1}" type="presParOf" srcId="{3BA48EA7-6E82-4547-8113-90B8E4EB753D}" destId="{8142764E-854C-431D-9E97-B8360A8BEC01}" srcOrd="2" destOrd="0" presId="urn:microsoft.com/office/officeart/2005/8/layout/orgChart1"/>
    <dgm:cxn modelId="{14F07C89-434A-4335-90D0-9F43651D132F}" type="presParOf" srcId="{DC9B7263-B739-4525-BB81-0104BC1FD3CB}" destId="{EC5AAB38-6B7D-4467-B7CC-BD7A05A477AF}" srcOrd="4" destOrd="0" presId="urn:microsoft.com/office/officeart/2005/8/layout/orgChart1"/>
    <dgm:cxn modelId="{DDA5DA61-0577-4BF1-B805-1FB8B19BEB1C}" type="presParOf" srcId="{DC9B7263-B739-4525-BB81-0104BC1FD3CB}" destId="{22FDDFB9-112F-4A9F-B871-FB42037F0153}" srcOrd="5" destOrd="0" presId="urn:microsoft.com/office/officeart/2005/8/layout/orgChart1"/>
    <dgm:cxn modelId="{7F73C7B0-DB1D-422D-AB66-6E12A11119DD}" type="presParOf" srcId="{22FDDFB9-112F-4A9F-B871-FB42037F0153}" destId="{8FED9E29-F855-479F-9A71-FB66188DD8DD}" srcOrd="0" destOrd="0" presId="urn:microsoft.com/office/officeart/2005/8/layout/orgChart1"/>
    <dgm:cxn modelId="{3E6FFF7C-EE67-452D-B191-E944BD0C7E5E}" type="presParOf" srcId="{8FED9E29-F855-479F-9A71-FB66188DD8DD}" destId="{E23FDFF6-0FFE-422A-B883-8375F10E3092}" srcOrd="0" destOrd="0" presId="urn:microsoft.com/office/officeart/2005/8/layout/orgChart1"/>
    <dgm:cxn modelId="{1A7B1B96-E753-426A-B4FF-7DAFB7EAE543}" type="presParOf" srcId="{8FED9E29-F855-479F-9A71-FB66188DD8DD}" destId="{4B8FA16A-857D-463C-AC70-BC42A0893651}" srcOrd="1" destOrd="0" presId="urn:microsoft.com/office/officeart/2005/8/layout/orgChart1"/>
    <dgm:cxn modelId="{0931BEAB-8466-4B75-A414-F2C40FBB85BD}" type="presParOf" srcId="{22FDDFB9-112F-4A9F-B871-FB42037F0153}" destId="{2C815765-0850-49D1-B8A7-7C2DA80A67C2}" srcOrd="1" destOrd="0" presId="urn:microsoft.com/office/officeart/2005/8/layout/orgChart1"/>
    <dgm:cxn modelId="{132133BB-8394-4B3D-9E82-BFB6807EC6EC}" type="presParOf" srcId="{22FDDFB9-112F-4A9F-B871-FB42037F0153}" destId="{5C5C7BF9-B830-473B-8EC9-D01691D9E737}" srcOrd="2" destOrd="0" presId="urn:microsoft.com/office/officeart/2005/8/layout/orgChart1"/>
    <dgm:cxn modelId="{43D21D57-D54C-46BA-BA57-9AD3EF1B623D}" type="presParOf" srcId="{DC9B7263-B739-4525-BB81-0104BC1FD3CB}" destId="{F3D8CBE5-1EA7-4F16-9B51-35E6B7328927}" srcOrd="6" destOrd="0" presId="urn:microsoft.com/office/officeart/2005/8/layout/orgChart1"/>
    <dgm:cxn modelId="{6F8CDD88-4AAD-437D-8ECA-26BD1B8E825E}" type="presParOf" srcId="{DC9B7263-B739-4525-BB81-0104BC1FD3CB}" destId="{A13ED439-C5AC-4008-802E-98B9EDB06A45}" srcOrd="7" destOrd="0" presId="urn:microsoft.com/office/officeart/2005/8/layout/orgChart1"/>
    <dgm:cxn modelId="{E7E1B9F7-FFE2-41BB-A10C-C84EE5B820ED}" type="presParOf" srcId="{A13ED439-C5AC-4008-802E-98B9EDB06A45}" destId="{99B19976-5AAA-45D6-9082-36984AD399D5}" srcOrd="0" destOrd="0" presId="urn:microsoft.com/office/officeart/2005/8/layout/orgChart1"/>
    <dgm:cxn modelId="{DC76FA04-5012-469F-B0FF-03090CD12DB7}" type="presParOf" srcId="{99B19976-5AAA-45D6-9082-36984AD399D5}" destId="{37F987E2-E134-4142-9D30-58652F65BA16}" srcOrd="0" destOrd="0" presId="urn:microsoft.com/office/officeart/2005/8/layout/orgChart1"/>
    <dgm:cxn modelId="{1ECEC6E4-301A-4671-8CD6-A4BFE32BA74A}" type="presParOf" srcId="{99B19976-5AAA-45D6-9082-36984AD399D5}" destId="{8E909144-D001-4B5D-B75F-B75606956A51}" srcOrd="1" destOrd="0" presId="urn:microsoft.com/office/officeart/2005/8/layout/orgChart1"/>
    <dgm:cxn modelId="{A3395832-A17A-45CD-A95E-3935F2BF7406}" type="presParOf" srcId="{A13ED439-C5AC-4008-802E-98B9EDB06A45}" destId="{E652BDA2-CDAA-4F38-AB8C-344AB1F49B24}" srcOrd="1" destOrd="0" presId="urn:microsoft.com/office/officeart/2005/8/layout/orgChart1"/>
    <dgm:cxn modelId="{EE906DED-5C00-46BB-A8BF-49B1120D3654}" type="presParOf" srcId="{A13ED439-C5AC-4008-802E-98B9EDB06A45}" destId="{C67072F0-F4AD-4B53-BD60-EABAF0553BAC}" srcOrd="2" destOrd="0" presId="urn:microsoft.com/office/officeart/2005/8/layout/orgChart1"/>
    <dgm:cxn modelId="{281666BA-32E4-4B0B-84AF-2991B3C5459B}" type="presParOf" srcId="{A7332D96-E4BF-48A9-9029-2604981C5F62}" destId="{64BFBD6B-62D6-443B-B907-450EAE0798BD}" srcOrd="2" destOrd="0" presId="urn:microsoft.com/office/officeart/2005/8/layout/orgChart1"/>
    <dgm:cxn modelId="{785DBD7D-48C4-4F0D-8475-6AA33CB364F7}" type="presParOf" srcId="{DB76C08B-60BC-4F5B-B87B-CEE8B0D38F79}" destId="{6228AE37-6DEF-433D-A28A-A8D0F401F61A}" srcOrd="8" destOrd="0" presId="urn:microsoft.com/office/officeart/2005/8/layout/orgChart1"/>
    <dgm:cxn modelId="{8777D562-BAF1-47E1-B8F5-D128503C8F84}" type="presParOf" srcId="{DB76C08B-60BC-4F5B-B87B-CEE8B0D38F79}" destId="{49539CD9-5CDC-4D59-82AF-F31DB5C70F1B}" srcOrd="9" destOrd="0" presId="urn:microsoft.com/office/officeart/2005/8/layout/orgChart1"/>
    <dgm:cxn modelId="{1FC36D32-55FC-4BEC-BA49-53AE19E6BCA7}" type="presParOf" srcId="{49539CD9-5CDC-4D59-82AF-F31DB5C70F1B}" destId="{0BABA1EB-F6BD-4953-8AF6-D219D5F25E70}" srcOrd="0" destOrd="0" presId="urn:microsoft.com/office/officeart/2005/8/layout/orgChart1"/>
    <dgm:cxn modelId="{932663FD-16AA-4052-9E82-978BE55C8827}" type="presParOf" srcId="{0BABA1EB-F6BD-4953-8AF6-D219D5F25E70}" destId="{EF9835F5-D143-4C39-A1B2-0BF987DDDDBC}" srcOrd="0" destOrd="0" presId="urn:microsoft.com/office/officeart/2005/8/layout/orgChart1"/>
    <dgm:cxn modelId="{7A777689-6B80-499B-91E3-D230C7A02755}" type="presParOf" srcId="{0BABA1EB-F6BD-4953-8AF6-D219D5F25E70}" destId="{4DE79D28-1162-4B74-8191-3895FD4053AD}" srcOrd="1" destOrd="0" presId="urn:microsoft.com/office/officeart/2005/8/layout/orgChart1"/>
    <dgm:cxn modelId="{EE1A9C9E-7AA3-442B-938B-42B77F0C1D04}" type="presParOf" srcId="{49539CD9-5CDC-4D59-82AF-F31DB5C70F1B}" destId="{D030C2C7-E335-4080-AE7D-967AE929B994}" srcOrd="1" destOrd="0" presId="urn:microsoft.com/office/officeart/2005/8/layout/orgChart1"/>
    <dgm:cxn modelId="{6853D418-84F8-4801-A97C-75C1C628B68C}" type="presParOf" srcId="{D030C2C7-E335-4080-AE7D-967AE929B994}" destId="{0925D944-9BC5-4095-9EF2-DC186018A4DC}" srcOrd="0" destOrd="0" presId="urn:microsoft.com/office/officeart/2005/8/layout/orgChart1"/>
    <dgm:cxn modelId="{5F2FBE51-B128-4C3A-AB01-8F60EC3593E6}" type="presParOf" srcId="{D030C2C7-E335-4080-AE7D-967AE929B994}" destId="{A25326D8-2FB6-424D-8371-9492956D20CD}" srcOrd="1" destOrd="0" presId="urn:microsoft.com/office/officeart/2005/8/layout/orgChart1"/>
    <dgm:cxn modelId="{FE251DAD-025A-4F46-A2FE-2C2E9ADD1644}" type="presParOf" srcId="{A25326D8-2FB6-424D-8371-9492956D20CD}" destId="{74DE3FFB-4D82-420F-B4DB-C1E5E74DEC01}" srcOrd="0" destOrd="0" presId="urn:microsoft.com/office/officeart/2005/8/layout/orgChart1"/>
    <dgm:cxn modelId="{6B97240C-2B03-455A-BE61-C88D50FB1607}" type="presParOf" srcId="{74DE3FFB-4D82-420F-B4DB-C1E5E74DEC01}" destId="{621634EB-C3D9-49F1-AC0F-879AE337EC89}" srcOrd="0" destOrd="0" presId="urn:microsoft.com/office/officeart/2005/8/layout/orgChart1"/>
    <dgm:cxn modelId="{AC342C8F-D0FF-4CA5-BC33-08C6DAAFD1E9}" type="presParOf" srcId="{74DE3FFB-4D82-420F-B4DB-C1E5E74DEC01}" destId="{9BA4C451-8249-41A1-B5B1-FDC7C1E65DAD}" srcOrd="1" destOrd="0" presId="urn:microsoft.com/office/officeart/2005/8/layout/orgChart1"/>
    <dgm:cxn modelId="{D5325769-491F-4233-98DD-21C5FE3F853B}" type="presParOf" srcId="{A25326D8-2FB6-424D-8371-9492956D20CD}" destId="{02537349-0FFC-43D8-8EFB-6EDA534C29D0}" srcOrd="1" destOrd="0" presId="urn:microsoft.com/office/officeart/2005/8/layout/orgChart1"/>
    <dgm:cxn modelId="{B19E56F7-76A3-4F4E-AA30-6E0AEEB2BEF9}" type="presParOf" srcId="{A25326D8-2FB6-424D-8371-9492956D20CD}" destId="{09EF5200-9BE3-4C90-8146-DD51684CFD7A}" srcOrd="2" destOrd="0" presId="urn:microsoft.com/office/officeart/2005/8/layout/orgChart1"/>
    <dgm:cxn modelId="{B94F90C1-A692-4026-B843-FDB7A208E581}" type="presParOf" srcId="{D030C2C7-E335-4080-AE7D-967AE929B994}" destId="{ABD57AB7-E539-46E8-810D-DEFC96337A75}" srcOrd="2" destOrd="0" presId="urn:microsoft.com/office/officeart/2005/8/layout/orgChart1"/>
    <dgm:cxn modelId="{8394419F-6FC8-48FE-A8F1-8462FA3BAF28}" type="presParOf" srcId="{D030C2C7-E335-4080-AE7D-967AE929B994}" destId="{0948EF80-FA2D-45EF-8189-13ECA797A2E1}" srcOrd="3" destOrd="0" presId="urn:microsoft.com/office/officeart/2005/8/layout/orgChart1"/>
    <dgm:cxn modelId="{5433DFB1-6AA0-464B-8EA6-256D6BA13FE0}" type="presParOf" srcId="{0948EF80-FA2D-45EF-8189-13ECA797A2E1}" destId="{E42288DA-82B5-4183-9EAC-76DD8620A58C}" srcOrd="0" destOrd="0" presId="urn:microsoft.com/office/officeart/2005/8/layout/orgChart1"/>
    <dgm:cxn modelId="{F6A14209-8839-4BBB-A7FD-3B572CA32CA2}" type="presParOf" srcId="{E42288DA-82B5-4183-9EAC-76DD8620A58C}" destId="{15C83B90-1131-4471-A27B-3E46E5482646}" srcOrd="0" destOrd="0" presId="urn:microsoft.com/office/officeart/2005/8/layout/orgChart1"/>
    <dgm:cxn modelId="{B913BD43-4A15-4628-AF85-0249CA8C8536}" type="presParOf" srcId="{E42288DA-82B5-4183-9EAC-76DD8620A58C}" destId="{0D839F07-E26F-4F68-9627-CF462D27B2DE}" srcOrd="1" destOrd="0" presId="urn:microsoft.com/office/officeart/2005/8/layout/orgChart1"/>
    <dgm:cxn modelId="{3598A043-3B77-456B-B54B-B5CE8E00CDF9}" type="presParOf" srcId="{0948EF80-FA2D-45EF-8189-13ECA797A2E1}" destId="{633FE4CD-B83E-48DF-86E1-11EBB169840D}" srcOrd="1" destOrd="0" presId="urn:microsoft.com/office/officeart/2005/8/layout/orgChart1"/>
    <dgm:cxn modelId="{C8360035-2275-4683-BA0C-FDDA1C7BAB35}" type="presParOf" srcId="{0948EF80-FA2D-45EF-8189-13ECA797A2E1}" destId="{E48F30B5-FD2A-4F99-9C44-5F41524F0C37}" srcOrd="2" destOrd="0" presId="urn:microsoft.com/office/officeart/2005/8/layout/orgChart1"/>
    <dgm:cxn modelId="{AF95E568-290E-430E-AF72-9F114E01B44E}" type="presParOf" srcId="{D030C2C7-E335-4080-AE7D-967AE929B994}" destId="{0DC110CB-10D4-4319-8565-0F3A883CF16F}" srcOrd="4" destOrd="0" presId="urn:microsoft.com/office/officeart/2005/8/layout/orgChart1"/>
    <dgm:cxn modelId="{CFF1D2F2-3C9C-4EE2-8D42-82E3B8DF971C}" type="presParOf" srcId="{D030C2C7-E335-4080-AE7D-967AE929B994}" destId="{833776CF-A420-4F8B-97F0-D5F3AFC5669E}" srcOrd="5" destOrd="0" presId="urn:microsoft.com/office/officeart/2005/8/layout/orgChart1"/>
    <dgm:cxn modelId="{B00FABAC-368A-4286-9787-72E4930D2388}" type="presParOf" srcId="{833776CF-A420-4F8B-97F0-D5F3AFC5669E}" destId="{AB1CD3B3-3335-47BB-AE5E-D7FAFF2A84B5}" srcOrd="0" destOrd="0" presId="urn:microsoft.com/office/officeart/2005/8/layout/orgChart1"/>
    <dgm:cxn modelId="{3BAD149F-022A-4B30-B35B-79C07C4E028D}" type="presParOf" srcId="{AB1CD3B3-3335-47BB-AE5E-D7FAFF2A84B5}" destId="{89DA1A76-1681-44E2-8916-39985871C3AD}" srcOrd="0" destOrd="0" presId="urn:microsoft.com/office/officeart/2005/8/layout/orgChart1"/>
    <dgm:cxn modelId="{055E6DAF-4349-41A3-8D0A-E8357C6BDCFC}" type="presParOf" srcId="{AB1CD3B3-3335-47BB-AE5E-D7FAFF2A84B5}" destId="{DC1317CC-90DE-46AC-BF4C-EBDFC84DD6E7}" srcOrd="1" destOrd="0" presId="urn:microsoft.com/office/officeart/2005/8/layout/orgChart1"/>
    <dgm:cxn modelId="{DB12BB44-1BBD-4A9B-8B4A-1E57BDC7853F}" type="presParOf" srcId="{833776CF-A420-4F8B-97F0-D5F3AFC5669E}" destId="{895C0EB7-CC85-4CAE-BC2D-4FEA751D0B58}" srcOrd="1" destOrd="0" presId="urn:microsoft.com/office/officeart/2005/8/layout/orgChart1"/>
    <dgm:cxn modelId="{D5AC7E0F-7BBC-442D-A14E-C5B2CD9F4411}" type="presParOf" srcId="{833776CF-A420-4F8B-97F0-D5F3AFC5669E}" destId="{401C61E8-6CB0-499D-B1D5-D9637937336C}" srcOrd="2" destOrd="0" presId="urn:microsoft.com/office/officeart/2005/8/layout/orgChart1"/>
    <dgm:cxn modelId="{FD3C0236-2EF0-46BB-9F14-2DF86E427B6F}" type="presParOf" srcId="{D030C2C7-E335-4080-AE7D-967AE929B994}" destId="{C3FEF63A-1F31-4B05-9317-9BD51C23D559}" srcOrd="6" destOrd="0" presId="urn:microsoft.com/office/officeart/2005/8/layout/orgChart1"/>
    <dgm:cxn modelId="{9F271773-41D6-482F-8039-9719DB50FEB9}" type="presParOf" srcId="{D030C2C7-E335-4080-AE7D-967AE929B994}" destId="{91500BE9-287D-48F3-AAF6-AD592CC3D8C8}" srcOrd="7" destOrd="0" presId="urn:microsoft.com/office/officeart/2005/8/layout/orgChart1"/>
    <dgm:cxn modelId="{3F508325-A106-407B-B08F-4CAE95D33987}" type="presParOf" srcId="{91500BE9-287D-48F3-AAF6-AD592CC3D8C8}" destId="{D924AD0B-51A4-4C57-AE84-8F13E6504BA8}" srcOrd="0" destOrd="0" presId="urn:microsoft.com/office/officeart/2005/8/layout/orgChart1"/>
    <dgm:cxn modelId="{1E59CF14-6F59-415A-AEE2-4B98E0D24F35}" type="presParOf" srcId="{D924AD0B-51A4-4C57-AE84-8F13E6504BA8}" destId="{DF0D79FB-1396-49C1-8F83-5965A0929B6D}" srcOrd="0" destOrd="0" presId="urn:microsoft.com/office/officeart/2005/8/layout/orgChart1"/>
    <dgm:cxn modelId="{CB84C3FD-39A0-4A14-BC97-1A70CB730420}" type="presParOf" srcId="{D924AD0B-51A4-4C57-AE84-8F13E6504BA8}" destId="{1686BFE9-CF04-4F23-9EF3-D1589137BFE2}" srcOrd="1" destOrd="0" presId="urn:microsoft.com/office/officeart/2005/8/layout/orgChart1"/>
    <dgm:cxn modelId="{B4BFACCA-30E9-44EF-8511-5471ABA701AE}" type="presParOf" srcId="{91500BE9-287D-48F3-AAF6-AD592CC3D8C8}" destId="{A74A4140-F4EB-4867-8398-DDF61155B591}" srcOrd="1" destOrd="0" presId="urn:microsoft.com/office/officeart/2005/8/layout/orgChart1"/>
    <dgm:cxn modelId="{477F3D1A-851A-41A2-9AD0-6B919377F923}" type="presParOf" srcId="{91500BE9-287D-48F3-AAF6-AD592CC3D8C8}" destId="{68AF43D0-AF7A-4F6A-A802-335AF8C2E49D}" srcOrd="2" destOrd="0" presId="urn:microsoft.com/office/officeart/2005/8/layout/orgChart1"/>
    <dgm:cxn modelId="{893BCB86-CFF6-4032-B8DE-E2CD15CF412B}" type="presParOf" srcId="{49539CD9-5CDC-4D59-82AF-F31DB5C70F1B}" destId="{2A9FB63D-7601-4A09-8815-C20ADA29F387}" srcOrd="2" destOrd="0" presId="urn:microsoft.com/office/officeart/2005/8/layout/orgChart1"/>
    <dgm:cxn modelId="{F9EA0AE3-E02D-4673-A44E-FFDA4E73ED17}" type="presParOf" srcId="{B8650531-7EAA-4F67-B5FA-3E121671E926}" destId="{AC400151-4AE5-4C1E-A06C-38F6AF9D32C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2000" dirty="0"/>
            <a:t>设备与底座接触不良</a:t>
          </a:r>
          <a:endParaRPr lang="zh-CN" altLang="en-US" sz="1800" dirty="0"/>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800" dirty="0"/>
            <a:t>消防应急广播系统设备的使用年限不超过十二年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74138CF6-6F67-4BFA-9A65-5EC2D383B42D}">
      <dgm:prSet custT="1"/>
      <dgm:spPr/>
      <dgm:t>
        <a:bodyPr/>
        <a:lstStyle/>
        <a:p>
          <a:pPr marL="285750" lvl="1" indent="0" algn="l" defTabSz="1244600">
            <a:lnSpc>
              <a:spcPct val="90000"/>
            </a:lnSpc>
            <a:spcBef>
              <a:spcPct val="0"/>
            </a:spcBef>
            <a:spcAft>
              <a:spcPct val="15000"/>
            </a:spcAft>
          </a:pPr>
          <a:r>
            <a:rPr lang="zh-CN" altLang="en-US" sz="2000" dirty="0"/>
            <a:t>总线与设备底座接触不良</a:t>
          </a:r>
        </a:p>
      </dgm:t>
    </dgm:pt>
    <dgm:pt modelId="{EA948183-51D3-4CFB-938E-5F1846C0E835}" type="parTrans" cxnId="{138D06AA-79C2-4BB1-BC80-ED8EF2122B71}">
      <dgm:prSet/>
      <dgm:spPr/>
      <dgm:t>
        <a:bodyPr/>
        <a:lstStyle/>
        <a:p>
          <a:endParaRPr lang="zh-CN" altLang="en-US"/>
        </a:p>
      </dgm:t>
    </dgm:pt>
    <dgm:pt modelId="{E2A34C47-FCC6-48EC-B976-94BC75736D1B}" type="sibTrans" cxnId="{138D06AA-79C2-4BB1-BC80-ED8EF2122B71}">
      <dgm:prSet/>
      <dgm:spPr/>
      <dgm:t>
        <a:bodyPr/>
        <a:lstStyle/>
        <a:p>
          <a:endParaRPr lang="zh-CN" altLang="en-US"/>
        </a:p>
      </dgm:t>
    </dgm:pt>
    <dgm:pt modelId="{5756CE86-41C2-46D3-88BC-E672552944E5}">
      <dgm:prSet custT="1"/>
      <dgm:spPr/>
      <dgm:t>
        <a:bodyPr/>
        <a:lstStyle/>
        <a:p>
          <a:pPr marL="285750" lvl="1" indent="0" algn="l" defTabSz="1244600">
            <a:lnSpc>
              <a:spcPct val="90000"/>
            </a:lnSpc>
            <a:spcBef>
              <a:spcPct val="0"/>
            </a:spcBef>
            <a:spcAft>
              <a:spcPct val="15000"/>
            </a:spcAft>
          </a:pPr>
          <a:endParaRPr lang="zh-CN" altLang="en-US" sz="2000" dirty="0"/>
        </a:p>
      </dgm:t>
    </dgm:pt>
    <dgm:pt modelId="{8C8760F0-3D27-4F5D-B0BE-F61FD5865DA5}" type="parTrans" cxnId="{E39B6FCB-972E-4434-8DE0-F088B9D03047}">
      <dgm:prSet/>
      <dgm:spPr/>
      <dgm:t>
        <a:bodyPr/>
        <a:lstStyle/>
        <a:p>
          <a:endParaRPr lang="zh-CN" altLang="en-US"/>
        </a:p>
      </dgm:t>
    </dgm:pt>
    <dgm:pt modelId="{67D73DB4-8350-41DC-A1EF-B9667AEEAA6A}" type="sibTrans" cxnId="{E39B6FCB-972E-4434-8DE0-F088B9D03047}">
      <dgm:prSet/>
      <dgm:spPr/>
      <dgm:t>
        <a:bodyPr/>
        <a:lstStyle/>
        <a:p>
          <a:endParaRPr lang="zh-CN" altLang="en-US"/>
        </a:p>
      </dgm:t>
    </dgm:pt>
    <dgm:pt modelId="{1EF2CFC8-BA52-4359-B7B5-05D378C8EFA1}">
      <dgm:prSet custT="1"/>
      <dgm:spPr/>
      <dgm:t>
        <a:bodyPr/>
        <a:lstStyle/>
        <a:p>
          <a:pPr marL="285750" lvl="1" indent="0" algn="l" defTabSz="1244600">
            <a:lnSpc>
              <a:spcPct val="90000"/>
            </a:lnSpc>
            <a:spcBef>
              <a:spcPct val="0"/>
            </a:spcBef>
            <a:spcAft>
              <a:spcPct val="15000"/>
            </a:spcAft>
          </a:pPr>
          <a:r>
            <a:rPr lang="zh-CN" altLang="en-US" sz="2000" dirty="0"/>
            <a:t>广播总线开路、接地或短路</a:t>
          </a:r>
        </a:p>
      </dgm:t>
    </dgm:pt>
    <dgm:pt modelId="{BA80A8C7-6EDC-4BA3-B952-3C5E214C3B78}" type="parTrans" cxnId="{762A6938-80A5-480A-9416-B501E99B5DD3}">
      <dgm:prSet/>
      <dgm:spPr/>
      <dgm:t>
        <a:bodyPr/>
        <a:lstStyle/>
        <a:p>
          <a:endParaRPr lang="zh-CN" altLang="en-US"/>
        </a:p>
      </dgm:t>
    </dgm:pt>
    <dgm:pt modelId="{80FD5391-037B-44CD-9E7D-213340903980}" type="sibTrans" cxnId="{762A6938-80A5-480A-9416-B501E99B5DD3}">
      <dgm:prSet/>
      <dgm:spPr/>
      <dgm:t>
        <a:bodyPr/>
        <a:lstStyle/>
        <a:p>
          <a:endParaRPr lang="zh-CN" altLang="en-US"/>
        </a:p>
      </dgm:t>
    </dgm:pt>
    <dgm:pt modelId="{F5DE7414-8749-44F1-9641-FD87EF225C6C}">
      <dgm:prSet custT="1"/>
      <dgm:spPr/>
      <dgm:t>
        <a:bodyPr/>
        <a:lstStyle/>
        <a:p>
          <a:pPr marL="285750" lvl="1" indent="0" algn="l" defTabSz="1244600">
            <a:lnSpc>
              <a:spcPct val="90000"/>
            </a:lnSpc>
            <a:spcBef>
              <a:spcPct val="0"/>
            </a:spcBef>
            <a:spcAft>
              <a:spcPct val="15000"/>
            </a:spcAft>
          </a:pPr>
          <a:r>
            <a:rPr lang="zh-CN" altLang="en-US" sz="2000" dirty="0"/>
            <a:t>主备电故障</a:t>
          </a:r>
        </a:p>
      </dgm:t>
    </dgm:pt>
    <dgm:pt modelId="{78DB719A-4F79-4006-B395-9C1DA02849BE}" type="parTrans" cxnId="{E6CC6F89-FA53-4438-9A50-BD121362968B}">
      <dgm:prSet/>
      <dgm:spPr/>
      <dgm:t>
        <a:bodyPr/>
        <a:lstStyle/>
        <a:p>
          <a:endParaRPr lang="zh-CN" altLang="en-US"/>
        </a:p>
      </dgm:t>
    </dgm:pt>
    <dgm:pt modelId="{09D32DD3-7DAD-4455-A556-C56B1C5C15DC}" type="sibTrans" cxnId="{E6CC6F89-FA53-4438-9A50-BD121362968B}">
      <dgm:prSet/>
      <dgm:spPr/>
      <dgm:t>
        <a:bodyPr/>
        <a:lstStyle/>
        <a:p>
          <a:endParaRPr lang="zh-CN" altLang="en-US"/>
        </a:p>
      </dgm:t>
    </dgm:pt>
    <dgm:pt modelId="{C9388B1E-F119-4FB6-816F-1429B4E246B3}">
      <dgm:prSet custT="1"/>
      <dgm:spPr/>
      <dgm:t>
        <a:bodyPr/>
        <a:lstStyle/>
        <a:p>
          <a:pPr marL="285750" lvl="1" indent="0" algn="l" defTabSz="1244600">
            <a:lnSpc>
              <a:spcPct val="90000"/>
            </a:lnSpc>
            <a:spcBef>
              <a:spcPct val="0"/>
            </a:spcBef>
            <a:spcAft>
              <a:spcPct val="15000"/>
            </a:spcAft>
          </a:pPr>
          <a:r>
            <a:rPr lang="zh-CN" altLang="en-US" sz="2000" dirty="0"/>
            <a:t>设备本身损坏应更换故障设备</a:t>
          </a:r>
        </a:p>
      </dgm:t>
    </dgm:pt>
    <dgm:pt modelId="{3A4DEB28-2915-4B4F-BD71-3DC1E17ED595}" type="parTrans" cxnId="{CFC913A9-9C4F-4885-A426-D3FBD94B6B58}">
      <dgm:prSet/>
      <dgm:spPr/>
      <dgm:t>
        <a:bodyPr/>
        <a:lstStyle/>
        <a:p>
          <a:endParaRPr lang="zh-CN" altLang="en-US"/>
        </a:p>
      </dgm:t>
    </dgm:pt>
    <dgm:pt modelId="{54192B16-73D8-4A17-B9A7-3AE5F3B72C30}" type="sibTrans" cxnId="{CFC913A9-9C4F-4885-A426-D3FBD94B6B58}">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82AAE931-2C5D-48B3-A077-3FEDBC8A5B1F}" type="presOf" srcId="{988BD89B-14B5-474C-A321-981ECFD72804}" destId="{52A34714-81C2-4466-95AE-7EE9B42A7610}" srcOrd="0" destOrd="3" presId="urn:microsoft.com/office/officeart/2005/8/layout/hList1"/>
    <dgm:cxn modelId="{762A6938-80A5-480A-9416-B501E99B5DD3}" srcId="{C398ACE0-F9B9-4DAC-BD82-F4E0573729A3}" destId="{1EF2CFC8-BA52-4359-B7B5-05D378C8EFA1}" srcOrd="2" destOrd="0" parTransId="{BA80A8C7-6EDC-4BA3-B952-3C5E214C3B78}" sibTransId="{80FD5391-037B-44CD-9E7D-213340903980}"/>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D15D3D4C-B2F7-4970-B864-1B77F5129549}" type="presOf" srcId="{C9388B1E-F119-4FB6-816F-1429B4E246B3}" destId="{37C8A184-A12A-48E6-9CFF-4FA89CDA038B}" srcOrd="0" destOrd="3" presId="urn:microsoft.com/office/officeart/2005/8/layout/hList1"/>
    <dgm:cxn modelId="{45D50670-E838-4806-B807-EB5398191118}" srcId="{C46311C8-2327-456D-ADCB-56F5537754EE}" destId="{2A4730CE-DAC4-4286-960C-FAF838DFFD06}" srcOrd="0" destOrd="0" parTransId="{42442D94-DBDD-4D3F-9492-C7D0D10C19E6}" sibTransId="{B2CCCE07-620A-4D4A-9B12-70F9EDD9BDF4}"/>
    <dgm:cxn modelId="{F2840C7D-3E89-476D-A09F-A5776F03B324}" type="presOf" srcId="{5756CE86-41C2-46D3-88BC-E672552944E5}" destId="{37C8A184-A12A-48E6-9CFF-4FA89CDA038B}" srcOrd="0" destOrd="5" presId="urn:microsoft.com/office/officeart/2005/8/layout/hList1"/>
    <dgm:cxn modelId="{95AD6284-84C9-4393-B046-23728CFA7DE0}" type="presOf" srcId="{E2115A18-BD7C-4EDF-B70B-55C7C1A18EEF}" destId="{52D0C5D7-186B-442E-888D-CFBEDB381097}" srcOrd="0" destOrd="0" presId="urn:microsoft.com/office/officeart/2005/8/layout/hList1"/>
    <dgm:cxn modelId="{E6CC6F89-FA53-4438-9A50-BD121362968B}" srcId="{C398ACE0-F9B9-4DAC-BD82-F4E0573729A3}" destId="{F5DE7414-8749-44F1-9641-FD87EF225C6C}" srcOrd="4" destOrd="0" parTransId="{78DB719A-4F79-4006-B395-9C1DA02849BE}" sibTransId="{09D32DD3-7DAD-4455-A556-C56B1C5C15DC}"/>
    <dgm:cxn modelId="{473B2191-56BB-4BA1-A0CE-73A996970D60}" type="presOf" srcId="{74138CF6-6F67-4BFA-9A65-5EC2D383B42D}" destId="{37C8A184-A12A-48E6-9CFF-4FA89CDA038B}" srcOrd="0" destOrd="1" presId="urn:microsoft.com/office/officeart/2005/8/layout/hList1"/>
    <dgm:cxn modelId="{151D3F97-1213-474F-9988-58286E58E255}" type="presOf" srcId="{F0A15456-811D-4CFC-8E11-27A662C3A5E1}" destId="{DA99D56B-9B54-4AD0-982B-81C1AA4728EC}" srcOrd="0" destOrd="0" presId="urn:microsoft.com/office/officeart/2005/8/layout/hList1"/>
    <dgm:cxn modelId="{CFC913A9-9C4F-4885-A426-D3FBD94B6B58}" srcId="{C398ACE0-F9B9-4DAC-BD82-F4E0573729A3}" destId="{C9388B1E-F119-4FB6-816F-1429B4E246B3}" srcOrd="3" destOrd="0" parTransId="{3A4DEB28-2915-4B4F-BD71-3DC1E17ED595}" sibTransId="{54192B16-73D8-4A17-B9A7-3AE5F3B72C30}"/>
    <dgm:cxn modelId="{138D06AA-79C2-4BB1-BC80-ED8EF2122B71}" srcId="{C398ACE0-F9B9-4DAC-BD82-F4E0573729A3}" destId="{74138CF6-6F67-4BFA-9A65-5EC2D383B42D}" srcOrd="1" destOrd="0" parTransId="{EA948183-51D3-4CFB-938E-5F1846C0E835}" sibTransId="{E2A34C47-FCC6-48EC-B976-94BC75736D1B}"/>
    <dgm:cxn modelId="{C6AD66AE-A8BC-4359-A359-3F7E2B9F36BE}" type="presOf" srcId="{1EF2CFC8-BA52-4359-B7B5-05D378C8EFA1}" destId="{37C8A184-A12A-48E6-9CFF-4FA89CDA038B}" srcOrd="0" destOrd="2" presId="urn:microsoft.com/office/officeart/2005/8/layout/hList1"/>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E39B6FCB-972E-4434-8DE0-F088B9D03047}" srcId="{C398ACE0-F9B9-4DAC-BD82-F4E0573729A3}" destId="{5756CE86-41C2-46D3-88BC-E672552944E5}" srcOrd="5" destOrd="0" parTransId="{8C8760F0-3D27-4F5D-B0BE-F61FD5865DA5}" sibTransId="{67D73DB4-8350-41DC-A1EF-B9667AEEAA6A}"/>
    <dgm:cxn modelId="{7ABB03D3-2522-405E-BAA9-D1A8B862968B}" srcId="{C46311C8-2327-456D-ADCB-56F5537754EE}" destId="{0E5857C6-C267-45BC-ABD1-1129E566DD26}" srcOrd="2" destOrd="0" parTransId="{AEDBEC3C-A646-4CF8-9E12-573AC9914B0A}" sibTransId="{0380541F-DE79-4ECE-9E68-95456E336B25}"/>
    <dgm:cxn modelId="{3A691DDC-EA14-446E-9659-42D97E835B78}" srcId="{C46311C8-2327-456D-ADCB-56F5537754EE}" destId="{3990DC09-352B-405D-920D-DF457450CA06}" srcOrd="1" destOrd="0" parTransId="{BE2C4F69-6BD8-49C6-8035-F75432918493}" sibTransId="{724EE37E-9DD0-49A3-9078-6F81BE02A598}"/>
    <dgm:cxn modelId="{6B343FE1-5A7F-4004-ABA3-41BED594DF31}" srcId="{C46311C8-2327-456D-ADCB-56F5537754EE}" destId="{988BD89B-14B5-474C-A321-981ECFD72804}" srcOrd="3" destOrd="0" parTransId="{B23114B2-5AB8-4BE0-BDCC-73C4851479AF}" sibTransId="{95AABE31-F8F5-4BAD-9722-A311AD601A13}"/>
    <dgm:cxn modelId="{41ABAAFB-3253-47FA-BE08-9B12802CEDDA}" type="presOf" srcId="{F5DE7414-8749-44F1-9641-FD87EF225C6C}" destId="{37C8A184-A12A-48E6-9CFF-4FA89CDA038B}" srcOrd="0" destOrd="4" presId="urn:microsoft.com/office/officeart/2005/8/layout/hList1"/>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1800" dirty="0"/>
            <a:t>设备、线路接触不良</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800" dirty="0"/>
            <a:t>消防专用电话系统设备的使用年限不超过十二年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890F6CE4-0EC6-40B7-931B-B675DF867BBE}">
      <dgm:prSet custT="1"/>
      <dgm:spPr/>
      <dgm:t>
        <a:bodyPr/>
        <a:lstStyle/>
        <a:p>
          <a:pPr marL="285750" lvl="1" indent="0" algn="l" defTabSz="1244600">
            <a:lnSpc>
              <a:spcPct val="90000"/>
            </a:lnSpc>
            <a:spcBef>
              <a:spcPct val="0"/>
            </a:spcBef>
            <a:spcAft>
              <a:spcPct val="15000"/>
            </a:spcAft>
          </a:pPr>
          <a:r>
            <a:rPr lang="zh-CN" altLang="en-US" sz="1800" dirty="0"/>
            <a:t>电话线开路、接地或短路</a:t>
          </a:r>
        </a:p>
      </dgm:t>
    </dgm:pt>
    <dgm:pt modelId="{3B1A612F-73BB-4DCE-98B3-95FE81BCB23E}" type="parTrans" cxnId="{59AA3B74-946E-42B9-8004-7F5824C8C544}">
      <dgm:prSet/>
      <dgm:spPr/>
    </dgm:pt>
    <dgm:pt modelId="{09767616-0847-4D96-9759-1893421EB677}" type="sibTrans" cxnId="{59AA3B74-946E-42B9-8004-7F5824C8C544}">
      <dgm:prSet/>
      <dgm:spPr/>
    </dgm:pt>
    <dgm:pt modelId="{E351B067-93EF-460A-9702-3B70CE41D789}">
      <dgm:prSet custT="1"/>
      <dgm:spPr/>
      <dgm:t>
        <a:bodyPr/>
        <a:lstStyle/>
        <a:p>
          <a:pPr marL="285750" lvl="1" indent="0" algn="l" defTabSz="1244600">
            <a:lnSpc>
              <a:spcPct val="90000"/>
            </a:lnSpc>
            <a:spcBef>
              <a:spcPct val="0"/>
            </a:spcBef>
            <a:spcAft>
              <a:spcPct val="15000"/>
            </a:spcAft>
          </a:pPr>
          <a:r>
            <a:rPr lang="zh-CN" altLang="en-US" sz="1800" dirty="0"/>
            <a:t>设备本身损坏应更换故障设备</a:t>
          </a:r>
        </a:p>
      </dgm:t>
    </dgm:pt>
    <dgm:pt modelId="{E022F57A-0499-4F7B-80DD-808BA7FE5CF4}" type="parTrans" cxnId="{C31A97B3-7B2D-4F29-8669-FAC338362501}">
      <dgm:prSet/>
      <dgm:spPr/>
    </dgm:pt>
    <dgm:pt modelId="{AB5A2418-1A51-4C7C-80CE-A10974DAC811}" type="sibTrans" cxnId="{C31A97B3-7B2D-4F29-8669-FAC338362501}">
      <dgm:prSet/>
      <dgm:spPr/>
    </dgm:pt>
    <dgm:pt modelId="{5711EED9-2480-47C4-AB0C-46E38603C553}">
      <dgm:prSet custT="1"/>
      <dgm:spPr/>
      <dgm:t>
        <a:bodyPr/>
        <a:lstStyle/>
        <a:p>
          <a:pPr marL="285750" lvl="1" indent="0" algn="l" defTabSz="1244600">
            <a:lnSpc>
              <a:spcPct val="90000"/>
            </a:lnSpc>
            <a:spcBef>
              <a:spcPct val="0"/>
            </a:spcBef>
            <a:spcAft>
              <a:spcPct val="15000"/>
            </a:spcAft>
          </a:pPr>
          <a:r>
            <a:rPr lang="zh-CN" altLang="en-US" sz="1800" dirty="0"/>
            <a:t>主备电故障</a:t>
          </a:r>
        </a:p>
      </dgm:t>
    </dgm:pt>
    <dgm:pt modelId="{00E6A0D2-927B-4AE1-A9E9-3A35E4D1A7DB}" type="parTrans" cxnId="{F69E6A8D-82C8-42B2-B881-E4C235DCB736}">
      <dgm:prSet/>
      <dgm:spPr/>
    </dgm:pt>
    <dgm:pt modelId="{5B88FA12-D2DD-4C84-97DD-A69D29968631}" type="sibTrans" cxnId="{F69E6A8D-82C8-42B2-B881-E4C235DCB736}">
      <dgm:prSet/>
      <dgm:spPr/>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0BDC9B2C-6178-492C-80A4-379EFC681238}" type="presOf" srcId="{890F6CE4-0EC6-40B7-931B-B675DF867BBE}" destId="{37C8A184-A12A-48E6-9CFF-4FA89CDA038B}" srcOrd="0" destOrd="1" presId="urn:microsoft.com/office/officeart/2005/8/layout/hList1"/>
    <dgm:cxn modelId="{82AAE931-2C5D-48B3-A077-3FEDBC8A5B1F}" type="presOf" srcId="{988BD89B-14B5-474C-A321-981ECFD72804}" destId="{52A34714-81C2-4466-95AE-7EE9B42A7610}" srcOrd="0" destOrd="3" presId="urn:microsoft.com/office/officeart/2005/8/layout/hList1"/>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45D50670-E838-4806-B807-EB5398191118}" srcId="{C46311C8-2327-456D-ADCB-56F5537754EE}" destId="{2A4730CE-DAC4-4286-960C-FAF838DFFD06}" srcOrd="0" destOrd="0" parTransId="{42442D94-DBDD-4D3F-9492-C7D0D10C19E6}" sibTransId="{B2CCCE07-620A-4D4A-9B12-70F9EDD9BDF4}"/>
    <dgm:cxn modelId="{59AA3B74-946E-42B9-8004-7F5824C8C544}" srcId="{C398ACE0-F9B9-4DAC-BD82-F4E0573729A3}" destId="{890F6CE4-0EC6-40B7-931B-B675DF867BBE}" srcOrd="1" destOrd="0" parTransId="{3B1A612F-73BB-4DCE-98B3-95FE81BCB23E}" sibTransId="{09767616-0847-4D96-9759-1893421EB677}"/>
    <dgm:cxn modelId="{95AD6284-84C9-4393-B046-23728CFA7DE0}" type="presOf" srcId="{E2115A18-BD7C-4EDF-B70B-55C7C1A18EEF}" destId="{52D0C5D7-186B-442E-888D-CFBEDB381097}" srcOrd="0" destOrd="0" presId="urn:microsoft.com/office/officeart/2005/8/layout/hList1"/>
    <dgm:cxn modelId="{F69E6A8D-82C8-42B2-B881-E4C235DCB736}" srcId="{C398ACE0-F9B9-4DAC-BD82-F4E0573729A3}" destId="{5711EED9-2480-47C4-AB0C-46E38603C553}" srcOrd="3" destOrd="0" parTransId="{00E6A0D2-927B-4AE1-A9E9-3A35E4D1A7DB}" sibTransId="{5B88FA12-D2DD-4C84-97DD-A69D29968631}"/>
    <dgm:cxn modelId="{B2885A8F-9825-40B1-8C4B-81E667A1B702}" type="presOf" srcId="{E351B067-93EF-460A-9702-3B70CE41D789}" destId="{37C8A184-A12A-48E6-9CFF-4FA89CDA038B}" srcOrd="0" destOrd="2" presId="urn:microsoft.com/office/officeart/2005/8/layout/hList1"/>
    <dgm:cxn modelId="{151D3F97-1213-474F-9988-58286E58E255}" type="presOf" srcId="{F0A15456-811D-4CFC-8E11-27A662C3A5E1}" destId="{DA99D56B-9B54-4AD0-982B-81C1AA4728EC}" srcOrd="0" destOrd="0" presId="urn:microsoft.com/office/officeart/2005/8/layout/hList1"/>
    <dgm:cxn modelId="{C31A97B3-7B2D-4F29-8669-FAC338362501}" srcId="{C398ACE0-F9B9-4DAC-BD82-F4E0573729A3}" destId="{E351B067-93EF-460A-9702-3B70CE41D789}" srcOrd="2" destOrd="0" parTransId="{E022F57A-0499-4F7B-80DD-808BA7FE5CF4}" sibTransId="{AB5A2418-1A51-4C7C-80CE-A10974DAC811}"/>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870BE4CC-64F2-4A50-A6A7-399E5FBD722C}" type="presOf" srcId="{5711EED9-2480-47C4-AB0C-46E38603C553}" destId="{37C8A184-A12A-48E6-9CFF-4FA89CDA038B}" srcOrd="0" destOrd="3"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3A691DDC-EA14-446E-9659-42D97E835B78}" srcId="{C46311C8-2327-456D-ADCB-56F5537754EE}" destId="{3990DC09-352B-405D-920D-DF457450CA06}" srcOrd="1" destOrd="0" parTransId="{BE2C4F69-6BD8-49C6-8035-F75432918493}" sibTransId="{724EE37E-9DD0-49A3-9078-6F81BE02A598}"/>
    <dgm:cxn modelId="{6B343FE1-5A7F-4004-ABA3-41BED594DF31}" srcId="{C46311C8-2327-456D-ADCB-56F5537754EE}" destId="{988BD89B-14B5-474C-A321-981ECFD72804}" srcOrd="3" destOrd="0" parTransId="{B23114B2-5AB8-4BE0-BDCC-73C4851479AF}" sibTransId="{95AABE31-F8F5-4BAD-9722-A311AD601A13}"/>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1800" dirty="0"/>
            <a:t>修复或更换限位器，调整或更换限位开关</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800" dirty="0"/>
            <a:t>防火门监控器、门磁开关使用年限不超过十二年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1AF0EC77-0695-4D04-8DC5-76694737A4A4}">
      <dgm:prSet custT="1"/>
      <dgm:spPr/>
      <dgm:t>
        <a:bodyPr/>
        <a:lstStyle/>
        <a:p>
          <a:pPr algn="l"/>
          <a:r>
            <a:rPr lang="zh-CN" altLang="en-US" sz="2800" dirty="0"/>
            <a:t>电动闭门器、电磁释放器使用寿命不超过</a:t>
          </a:r>
          <a:r>
            <a:rPr lang="en-US" altLang="en-US" sz="2800" dirty="0"/>
            <a:t>2</a:t>
          </a:r>
          <a:r>
            <a:rPr lang="zh-CN" altLang="en-US" sz="2800" dirty="0"/>
            <a:t>万次</a:t>
          </a:r>
        </a:p>
      </dgm:t>
    </dgm:pt>
    <dgm:pt modelId="{7B9DC8D9-3ACA-434B-A5A4-1C6616B169E3}" type="parTrans" cxnId="{7C3FB6B2-BC9B-439A-8EAB-B627E888F678}">
      <dgm:prSet/>
      <dgm:spPr/>
      <dgm:t>
        <a:bodyPr/>
        <a:lstStyle/>
        <a:p>
          <a:endParaRPr lang="zh-CN" altLang="en-US"/>
        </a:p>
      </dgm:t>
    </dgm:pt>
    <dgm:pt modelId="{16619335-6E24-415C-83D0-25CA8DDEB6FA}" type="sibTrans" cxnId="{7C3FB6B2-BC9B-439A-8EAB-B627E888F678}">
      <dgm:prSet/>
      <dgm:spPr/>
      <dgm:t>
        <a:bodyPr/>
        <a:lstStyle/>
        <a:p>
          <a:endParaRPr lang="zh-CN" altLang="en-US"/>
        </a:p>
      </dgm:t>
    </dgm:pt>
    <dgm:pt modelId="{DCC3083E-CD4C-4AF1-A0F0-294489D4D270}">
      <dgm:prSet custT="1"/>
      <dgm:spPr/>
      <dgm:t>
        <a:bodyPr/>
        <a:lstStyle/>
        <a:p>
          <a:pPr marL="285750" lvl="1" indent="0" algn="l" defTabSz="1244600">
            <a:lnSpc>
              <a:spcPct val="90000"/>
            </a:lnSpc>
            <a:spcBef>
              <a:spcPct val="0"/>
            </a:spcBef>
            <a:spcAft>
              <a:spcPct val="15000"/>
            </a:spcAft>
          </a:pPr>
          <a:r>
            <a:rPr lang="zh-CN" altLang="en-US" sz="1800" dirty="0"/>
            <a:t>帘面脱轨、帘面脱轴</a:t>
          </a:r>
        </a:p>
      </dgm:t>
    </dgm:pt>
    <dgm:pt modelId="{62C02474-B472-4624-84AC-F7DE8AC93707}" type="parTrans" cxnId="{D850ABA1-445E-4A93-98F3-CA1A998B2CDF}">
      <dgm:prSet/>
      <dgm:spPr/>
      <dgm:t>
        <a:bodyPr/>
        <a:lstStyle/>
        <a:p>
          <a:endParaRPr lang="zh-CN" altLang="en-US"/>
        </a:p>
      </dgm:t>
    </dgm:pt>
    <dgm:pt modelId="{F760F303-1D90-4029-B34E-AF9535A596D1}" type="sibTrans" cxnId="{D850ABA1-445E-4A93-98F3-CA1A998B2CDF}">
      <dgm:prSet/>
      <dgm:spPr/>
      <dgm:t>
        <a:bodyPr/>
        <a:lstStyle/>
        <a:p>
          <a:endParaRPr lang="zh-CN" altLang="en-US"/>
        </a:p>
      </dgm:t>
    </dgm:pt>
    <dgm:pt modelId="{869817D2-EFBF-479D-8946-8971528AAF4E}">
      <dgm:prSet custT="1"/>
      <dgm:spPr/>
      <dgm:t>
        <a:bodyPr/>
        <a:lstStyle/>
        <a:p>
          <a:pPr marL="285750" lvl="1" indent="0" algn="l" defTabSz="1244600">
            <a:lnSpc>
              <a:spcPct val="90000"/>
            </a:lnSpc>
            <a:spcBef>
              <a:spcPct val="0"/>
            </a:spcBef>
            <a:spcAft>
              <a:spcPct val="15000"/>
            </a:spcAft>
          </a:pPr>
          <a:endParaRPr lang="zh-CN" altLang="en-US" sz="1800" dirty="0"/>
        </a:p>
      </dgm:t>
    </dgm:pt>
    <dgm:pt modelId="{7246AFBA-70C1-4E64-9B47-D73AD8BA769F}" type="parTrans" cxnId="{62501821-5088-4C12-8CE9-865387DA4E9E}">
      <dgm:prSet/>
      <dgm:spPr/>
      <dgm:t>
        <a:bodyPr/>
        <a:lstStyle/>
        <a:p>
          <a:endParaRPr lang="zh-CN" altLang="en-US"/>
        </a:p>
      </dgm:t>
    </dgm:pt>
    <dgm:pt modelId="{B0274963-1ABD-4186-9CE2-AE9F3CC96546}" type="sibTrans" cxnId="{62501821-5088-4C12-8CE9-865387DA4E9E}">
      <dgm:prSet/>
      <dgm:spPr/>
      <dgm:t>
        <a:bodyPr/>
        <a:lstStyle/>
        <a:p>
          <a:endParaRPr lang="zh-CN" altLang="en-US"/>
        </a:p>
      </dgm:t>
    </dgm:pt>
    <dgm:pt modelId="{5A196152-0135-4824-ACC6-D0C74B28B756}">
      <dgm:prSet custT="1"/>
      <dgm:spPr/>
      <dgm:t>
        <a:bodyPr/>
        <a:lstStyle/>
        <a:p>
          <a:pPr marL="285750" lvl="1" indent="0" algn="l" defTabSz="1244600">
            <a:lnSpc>
              <a:spcPct val="90000"/>
            </a:lnSpc>
            <a:spcBef>
              <a:spcPct val="0"/>
            </a:spcBef>
            <a:spcAft>
              <a:spcPct val="15000"/>
            </a:spcAft>
          </a:pPr>
          <a:r>
            <a:rPr lang="zh-CN" altLang="en-US" sz="1800" dirty="0"/>
            <a:t>防火卷帘动作卡阻</a:t>
          </a:r>
        </a:p>
      </dgm:t>
    </dgm:pt>
    <dgm:pt modelId="{4B413120-63B7-456C-8506-2164396DA49A}" type="parTrans" cxnId="{00D3EC79-3443-4E20-9289-F6C080CD2B60}">
      <dgm:prSet/>
      <dgm:spPr/>
      <dgm:t>
        <a:bodyPr/>
        <a:lstStyle/>
        <a:p>
          <a:endParaRPr lang="zh-CN" altLang="en-US"/>
        </a:p>
      </dgm:t>
    </dgm:pt>
    <dgm:pt modelId="{8BA6FF2F-A071-4A92-B424-0EB1C4B89BB7}" type="sibTrans" cxnId="{00D3EC79-3443-4E20-9289-F6C080CD2B60}">
      <dgm:prSet/>
      <dgm:spPr/>
      <dgm:t>
        <a:bodyPr/>
        <a:lstStyle/>
        <a:p>
          <a:endParaRPr lang="zh-CN" altLang="en-US"/>
        </a:p>
      </dgm:t>
    </dgm:pt>
    <dgm:pt modelId="{8ACD174D-F623-4FEF-8A79-930A48048060}">
      <dgm:prSet custT="1"/>
      <dgm:spPr/>
      <dgm:t>
        <a:bodyPr/>
        <a:lstStyle/>
        <a:p>
          <a:pPr marL="285750" lvl="1" indent="0" algn="l" defTabSz="1244600">
            <a:lnSpc>
              <a:spcPct val="90000"/>
            </a:lnSpc>
            <a:spcBef>
              <a:spcPct val="0"/>
            </a:spcBef>
            <a:spcAft>
              <a:spcPct val="15000"/>
            </a:spcAft>
          </a:pPr>
          <a:r>
            <a:rPr lang="zh-CN" altLang="en-US" sz="1800" dirty="0"/>
            <a:t>火卷帘控制箱线路板、接触器、变压器、继电器故障</a:t>
          </a:r>
        </a:p>
      </dgm:t>
    </dgm:pt>
    <dgm:pt modelId="{4275C6C9-DAF8-4434-8C88-07529DE1FBDD}" type="parTrans" cxnId="{4CCB4D99-9200-47EA-9F88-4FE2FCD398E2}">
      <dgm:prSet/>
      <dgm:spPr/>
      <dgm:t>
        <a:bodyPr/>
        <a:lstStyle/>
        <a:p>
          <a:endParaRPr lang="zh-CN" altLang="en-US"/>
        </a:p>
      </dgm:t>
    </dgm:pt>
    <dgm:pt modelId="{0AD703F8-4945-48BD-AFA8-018CFF3609AA}" type="sibTrans" cxnId="{4CCB4D99-9200-47EA-9F88-4FE2FCD398E2}">
      <dgm:prSet/>
      <dgm:spPr/>
      <dgm:t>
        <a:bodyPr/>
        <a:lstStyle/>
        <a:p>
          <a:endParaRPr lang="zh-CN" altLang="en-US"/>
        </a:p>
      </dgm:t>
    </dgm:pt>
    <dgm:pt modelId="{6EBAF45A-D95D-47A1-ACB8-08CC3CEC398F}">
      <dgm:prSet custT="1"/>
      <dgm:spPr/>
      <dgm:t>
        <a:bodyPr/>
        <a:lstStyle/>
        <a:p>
          <a:pPr marL="285750" lvl="1" indent="0" algn="l" defTabSz="1244600">
            <a:lnSpc>
              <a:spcPct val="90000"/>
            </a:lnSpc>
            <a:spcBef>
              <a:spcPct val="0"/>
            </a:spcBef>
            <a:spcAft>
              <a:spcPct val="15000"/>
            </a:spcAft>
          </a:pPr>
          <a:r>
            <a:rPr lang="zh-CN" altLang="en-US" sz="1800" dirty="0"/>
            <a:t>门机电机故障</a:t>
          </a:r>
        </a:p>
      </dgm:t>
    </dgm:pt>
    <dgm:pt modelId="{2F329BC4-09C4-4DE4-9380-3A2F97C3E75F}" type="parTrans" cxnId="{E10ED8E8-580D-4388-9A66-E95E0E481422}">
      <dgm:prSet/>
      <dgm:spPr/>
      <dgm:t>
        <a:bodyPr/>
        <a:lstStyle/>
        <a:p>
          <a:endParaRPr lang="zh-CN" altLang="en-US"/>
        </a:p>
      </dgm:t>
    </dgm:pt>
    <dgm:pt modelId="{88084D98-BCE7-4406-931F-89B6CE6E2671}" type="sibTrans" cxnId="{E10ED8E8-580D-4388-9A66-E95E0E481422}">
      <dgm:prSet/>
      <dgm:spPr/>
      <dgm:t>
        <a:bodyPr/>
        <a:lstStyle/>
        <a:p>
          <a:endParaRPr lang="zh-CN" altLang="en-US"/>
        </a:p>
      </dgm:t>
    </dgm:pt>
    <dgm:pt modelId="{6B6B2FD5-31E3-4147-B83B-29E0126C2F08}">
      <dgm:prSet custT="1"/>
      <dgm:spPr/>
      <dgm:t>
        <a:bodyPr/>
        <a:lstStyle/>
        <a:p>
          <a:pPr algn="ctr"/>
          <a:r>
            <a:rPr lang="zh-CN" altLang="en-US" sz="3200" dirty="0"/>
            <a:t>润滑</a:t>
          </a:r>
        </a:p>
      </dgm:t>
    </dgm:pt>
    <dgm:pt modelId="{6F058628-91C4-4705-9C68-432E538C56EE}" type="parTrans" cxnId="{DB6B3CF5-B98A-4248-B5EA-C16359BDE8C3}">
      <dgm:prSet/>
      <dgm:spPr/>
      <dgm:t>
        <a:bodyPr/>
        <a:lstStyle/>
        <a:p>
          <a:endParaRPr lang="zh-CN" altLang="en-US"/>
        </a:p>
      </dgm:t>
    </dgm:pt>
    <dgm:pt modelId="{EFB00DA9-5882-4321-B3F1-7F4736DB0317}" type="sibTrans" cxnId="{DB6B3CF5-B98A-4248-B5EA-C16359BDE8C3}">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1"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1" destOrd="0" parTransId="{39B62EAB-4AB7-4392-BDB1-03E2967CC83E}" sibTransId="{4C2DE1CB-0578-4566-9FEB-B73B9DAFD674}"/>
    <dgm:cxn modelId="{62501821-5088-4C12-8CE9-865387DA4E9E}" srcId="{C398ACE0-F9B9-4DAC-BD82-F4E0573729A3}" destId="{869817D2-EFBF-479D-8946-8971528AAF4E}" srcOrd="5" destOrd="0" parTransId="{7246AFBA-70C1-4E64-9B47-D73AD8BA769F}" sibTransId="{B0274963-1ABD-4186-9CE2-AE9F3CC96546}"/>
    <dgm:cxn modelId="{ADF17C2B-69F6-456B-90D7-D453671BF692}" type="presOf" srcId="{5A196152-0135-4824-ACC6-D0C74B28B756}" destId="{37C8A184-A12A-48E6-9CFF-4FA89CDA038B}" srcOrd="0" destOrd="0" presId="urn:microsoft.com/office/officeart/2005/8/layout/hList1"/>
    <dgm:cxn modelId="{82AAE931-2C5D-48B3-A077-3FEDBC8A5B1F}" type="presOf" srcId="{988BD89B-14B5-474C-A321-981ECFD72804}" destId="{52A34714-81C2-4466-95AE-7EE9B42A7610}" srcOrd="0" destOrd="3" presId="urn:microsoft.com/office/officeart/2005/8/layout/hList1"/>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45D50670-E838-4806-B807-EB5398191118}" srcId="{C46311C8-2327-456D-ADCB-56F5537754EE}" destId="{2A4730CE-DAC4-4286-960C-FAF838DFFD06}" srcOrd="0" destOrd="0" parTransId="{42442D94-DBDD-4D3F-9492-C7D0D10C19E6}" sibTransId="{B2CCCE07-620A-4D4A-9B12-70F9EDD9BDF4}"/>
    <dgm:cxn modelId="{00D3EC79-3443-4E20-9289-F6C080CD2B60}" srcId="{C398ACE0-F9B9-4DAC-BD82-F4E0573729A3}" destId="{5A196152-0135-4824-ACC6-D0C74B28B756}" srcOrd="0" destOrd="0" parTransId="{4B413120-63B7-456C-8506-2164396DA49A}" sibTransId="{8BA6FF2F-A071-4A92-B424-0EB1C4B89BB7}"/>
    <dgm:cxn modelId="{95AD6284-84C9-4393-B046-23728CFA7DE0}" type="presOf" srcId="{E2115A18-BD7C-4EDF-B70B-55C7C1A18EEF}" destId="{52D0C5D7-186B-442E-888D-CFBEDB381097}" srcOrd="0" destOrd="0" presId="urn:microsoft.com/office/officeart/2005/8/layout/hList1"/>
    <dgm:cxn modelId="{7A27BE91-9EB8-4CC7-9B6A-B39F1B689655}" type="presOf" srcId="{1AF0EC77-0695-4D04-8DC5-76694737A4A4}" destId="{4116DDF8-7DDE-47B3-8E2C-2CBB1A3D73A6}" srcOrd="0" destOrd="1" presId="urn:microsoft.com/office/officeart/2005/8/layout/hList1"/>
    <dgm:cxn modelId="{151D3F97-1213-474F-9988-58286E58E255}" type="presOf" srcId="{F0A15456-811D-4CFC-8E11-27A662C3A5E1}" destId="{DA99D56B-9B54-4AD0-982B-81C1AA4728EC}" srcOrd="0" destOrd="0" presId="urn:microsoft.com/office/officeart/2005/8/layout/hList1"/>
    <dgm:cxn modelId="{4CCB4D99-9200-47EA-9F88-4FE2FCD398E2}" srcId="{C398ACE0-F9B9-4DAC-BD82-F4E0573729A3}" destId="{8ACD174D-F623-4FEF-8A79-930A48048060}" srcOrd="3" destOrd="0" parTransId="{4275C6C9-DAF8-4434-8C88-07529DE1FBDD}" sibTransId="{0AD703F8-4945-48BD-AFA8-018CFF3609AA}"/>
    <dgm:cxn modelId="{D850ABA1-445E-4A93-98F3-CA1A998B2CDF}" srcId="{C398ACE0-F9B9-4DAC-BD82-F4E0573729A3}" destId="{DCC3083E-CD4C-4AF1-A0F0-294489D4D270}" srcOrd="2" destOrd="0" parTransId="{62C02474-B472-4624-84AC-F7DE8AC93707}" sibTransId="{F760F303-1D90-4029-B34E-AF9535A596D1}"/>
    <dgm:cxn modelId="{F826DEA3-F2FF-4D1C-9567-E4149471C681}" type="presOf" srcId="{6EBAF45A-D95D-47A1-ACB8-08CC3CEC398F}" destId="{37C8A184-A12A-48E6-9CFF-4FA89CDA038B}" srcOrd="0" destOrd="4" presId="urn:microsoft.com/office/officeart/2005/8/layout/hList1"/>
    <dgm:cxn modelId="{7C3FB6B2-BC9B-439A-8EAB-B627E888F678}" srcId="{F0A15456-811D-4CFC-8E11-27A662C3A5E1}" destId="{1AF0EC77-0695-4D04-8DC5-76694737A4A4}" srcOrd="1" destOrd="0" parTransId="{7B9DC8D9-3ACA-434B-A5A4-1C6616B169E3}" sibTransId="{16619335-6E24-415C-83D0-25CA8DDEB6FA}"/>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29D42D1-C871-4FA3-86DC-CB771D29C18C}" type="presOf" srcId="{6B6B2FD5-31E3-4147-B83B-29E0126C2F08}" destId="{52A34714-81C2-4466-95AE-7EE9B42A7610}" srcOrd="0" destOrd="4"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3A691DDC-EA14-446E-9659-42D97E835B78}" srcId="{C46311C8-2327-456D-ADCB-56F5537754EE}" destId="{3990DC09-352B-405D-920D-DF457450CA06}" srcOrd="1" destOrd="0" parTransId="{BE2C4F69-6BD8-49C6-8035-F75432918493}" sibTransId="{724EE37E-9DD0-49A3-9078-6F81BE02A598}"/>
    <dgm:cxn modelId="{6B343FE1-5A7F-4004-ABA3-41BED594DF31}" srcId="{C46311C8-2327-456D-ADCB-56F5537754EE}" destId="{988BD89B-14B5-474C-A321-981ECFD72804}" srcOrd="3" destOrd="0" parTransId="{B23114B2-5AB8-4BE0-BDCC-73C4851479AF}" sibTransId="{95AABE31-F8F5-4BAD-9722-A311AD601A13}"/>
    <dgm:cxn modelId="{F92739E4-19FD-488E-9632-356508714864}" type="presOf" srcId="{DCC3083E-CD4C-4AF1-A0F0-294489D4D270}" destId="{37C8A184-A12A-48E6-9CFF-4FA89CDA038B}" srcOrd="0" destOrd="2" presId="urn:microsoft.com/office/officeart/2005/8/layout/hList1"/>
    <dgm:cxn modelId="{1A383BE4-8042-42E9-AB7D-1BFE80071919}" type="presOf" srcId="{8ACD174D-F623-4FEF-8A79-930A48048060}" destId="{37C8A184-A12A-48E6-9CFF-4FA89CDA038B}" srcOrd="0" destOrd="3" presId="urn:microsoft.com/office/officeart/2005/8/layout/hList1"/>
    <dgm:cxn modelId="{E10ED8E8-580D-4388-9A66-E95E0E481422}" srcId="{C398ACE0-F9B9-4DAC-BD82-F4E0573729A3}" destId="{6EBAF45A-D95D-47A1-ACB8-08CC3CEC398F}" srcOrd="4" destOrd="0" parTransId="{2F329BC4-09C4-4DE4-9380-3A2F97C3E75F}" sibTransId="{88084D98-BCE7-4406-931F-89B6CE6E2671}"/>
    <dgm:cxn modelId="{FC7940EA-AB8F-4788-8DF1-B34BF98F8749}" type="presOf" srcId="{869817D2-EFBF-479D-8946-8971528AAF4E}" destId="{37C8A184-A12A-48E6-9CFF-4FA89CDA038B}" srcOrd="0" destOrd="5" presId="urn:microsoft.com/office/officeart/2005/8/layout/hList1"/>
    <dgm:cxn modelId="{DB6B3CF5-B98A-4248-B5EA-C16359BDE8C3}" srcId="{C46311C8-2327-456D-ADCB-56F5537754EE}" destId="{6B6B2FD5-31E3-4147-B83B-29E0126C2F08}" srcOrd="4" destOrd="0" parTransId="{6F058628-91C4-4705-9C68-432E538C56EE}" sibTransId="{EFB00DA9-5882-4321-B3F1-7F4736DB0317}"/>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1800" dirty="0"/>
            <a:t>闭门器或顺序器故障</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800" dirty="0"/>
            <a:t>防火门监控器、门磁开关使用年限不超过十二年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1AF0EC77-0695-4D04-8DC5-76694737A4A4}">
      <dgm:prSet custT="1"/>
      <dgm:spPr/>
      <dgm:t>
        <a:bodyPr/>
        <a:lstStyle/>
        <a:p>
          <a:pPr algn="l"/>
          <a:r>
            <a:rPr lang="zh-CN" altLang="en-US" sz="2800" dirty="0"/>
            <a:t>电动闭门器、电磁释放器使用寿命不超过</a:t>
          </a:r>
          <a:r>
            <a:rPr lang="en-US" altLang="en-US" sz="2800" dirty="0"/>
            <a:t>2</a:t>
          </a:r>
          <a:r>
            <a:rPr lang="zh-CN" altLang="en-US" sz="2800" dirty="0"/>
            <a:t>万次</a:t>
          </a:r>
        </a:p>
      </dgm:t>
    </dgm:pt>
    <dgm:pt modelId="{7B9DC8D9-3ACA-434B-A5A4-1C6616B169E3}" type="parTrans" cxnId="{7C3FB6B2-BC9B-439A-8EAB-B627E888F678}">
      <dgm:prSet/>
      <dgm:spPr/>
    </dgm:pt>
    <dgm:pt modelId="{16619335-6E24-415C-83D0-25CA8DDEB6FA}" type="sibTrans" cxnId="{7C3FB6B2-BC9B-439A-8EAB-B627E888F678}">
      <dgm:prSet/>
      <dgm:spPr/>
    </dgm:pt>
    <dgm:pt modelId="{DCC3083E-CD4C-4AF1-A0F0-294489D4D270}">
      <dgm:prSet custT="1"/>
      <dgm:spPr/>
      <dgm:t>
        <a:bodyPr/>
        <a:lstStyle/>
        <a:p>
          <a:pPr marL="285750" lvl="1" indent="0" algn="l" defTabSz="1244600">
            <a:lnSpc>
              <a:spcPct val="90000"/>
            </a:lnSpc>
            <a:spcBef>
              <a:spcPct val="0"/>
            </a:spcBef>
            <a:spcAft>
              <a:spcPct val="15000"/>
            </a:spcAft>
          </a:pPr>
          <a:r>
            <a:rPr lang="zh-CN" altLang="en-US" sz="1800" dirty="0"/>
            <a:t>防火门监控器</a:t>
          </a:r>
        </a:p>
      </dgm:t>
    </dgm:pt>
    <dgm:pt modelId="{62C02474-B472-4624-84AC-F7DE8AC93707}" type="parTrans" cxnId="{D850ABA1-445E-4A93-98F3-CA1A998B2CDF}">
      <dgm:prSet/>
      <dgm:spPr/>
    </dgm:pt>
    <dgm:pt modelId="{F760F303-1D90-4029-B34E-AF9535A596D1}" type="sibTrans" cxnId="{D850ABA1-445E-4A93-98F3-CA1A998B2CDF}">
      <dgm:prSet/>
      <dgm:spPr/>
    </dgm:pt>
    <dgm:pt modelId="{5A196152-0135-4824-ACC6-D0C74B28B756}">
      <dgm:prSet custT="1"/>
      <dgm:spPr/>
      <dgm:t>
        <a:bodyPr/>
        <a:lstStyle/>
        <a:p>
          <a:pPr marL="285750" lvl="1" indent="0" algn="l" defTabSz="1244600">
            <a:lnSpc>
              <a:spcPct val="90000"/>
            </a:lnSpc>
            <a:spcBef>
              <a:spcPct val="0"/>
            </a:spcBef>
            <a:spcAft>
              <a:spcPct val="15000"/>
            </a:spcAft>
          </a:pPr>
          <a:r>
            <a:rPr lang="zh-CN" altLang="en-US" sz="1800" dirty="0"/>
            <a:t>防火门门体门框变形或损坏</a:t>
          </a:r>
        </a:p>
      </dgm:t>
    </dgm:pt>
    <dgm:pt modelId="{4B413120-63B7-456C-8506-2164396DA49A}" type="parTrans" cxnId="{00D3EC79-3443-4E20-9289-F6C080CD2B60}">
      <dgm:prSet/>
      <dgm:spPr/>
    </dgm:pt>
    <dgm:pt modelId="{8BA6FF2F-A071-4A92-B424-0EB1C4B89BB7}" type="sibTrans" cxnId="{00D3EC79-3443-4E20-9289-F6C080CD2B60}">
      <dgm:prSet/>
      <dgm:spPr/>
    </dgm:pt>
    <dgm:pt modelId="{8ACD174D-F623-4FEF-8A79-930A48048060}">
      <dgm:prSet custT="1"/>
      <dgm:spPr/>
      <dgm:t>
        <a:bodyPr/>
        <a:lstStyle/>
        <a:p>
          <a:pPr marL="285750" lvl="1" indent="0" algn="l" defTabSz="1244600">
            <a:lnSpc>
              <a:spcPct val="90000"/>
            </a:lnSpc>
            <a:spcBef>
              <a:spcPct val="0"/>
            </a:spcBef>
            <a:spcAft>
              <a:spcPct val="15000"/>
            </a:spcAft>
          </a:pPr>
          <a:r>
            <a:rPr lang="zh-CN" altLang="en-US" sz="1800" dirty="0"/>
            <a:t>门磁开关 </a:t>
          </a:r>
        </a:p>
      </dgm:t>
    </dgm:pt>
    <dgm:pt modelId="{4275C6C9-DAF8-4434-8C88-07529DE1FBDD}" type="parTrans" cxnId="{4CCB4D99-9200-47EA-9F88-4FE2FCD398E2}">
      <dgm:prSet/>
      <dgm:spPr/>
    </dgm:pt>
    <dgm:pt modelId="{0AD703F8-4945-48BD-AFA8-018CFF3609AA}" type="sibTrans" cxnId="{4CCB4D99-9200-47EA-9F88-4FE2FCD398E2}">
      <dgm:prSet/>
      <dgm:spPr/>
    </dgm:pt>
    <dgm:pt modelId="{C69BC299-D6A8-4E16-A6EC-95080EDFEA4C}">
      <dgm:prSet custT="1"/>
      <dgm:spPr/>
      <dgm:t>
        <a:bodyPr/>
        <a:lstStyle/>
        <a:p>
          <a:pPr marL="285750" lvl="1" indent="0" algn="l" defTabSz="1244600">
            <a:lnSpc>
              <a:spcPct val="90000"/>
            </a:lnSpc>
            <a:spcBef>
              <a:spcPct val="0"/>
            </a:spcBef>
            <a:spcAft>
              <a:spcPct val="15000"/>
            </a:spcAft>
          </a:pPr>
          <a:r>
            <a:rPr lang="zh-CN" altLang="en-US" sz="1800" dirty="0"/>
            <a:t>电动闭门器、电磁释放器 </a:t>
          </a:r>
        </a:p>
      </dgm:t>
    </dgm:pt>
    <dgm:pt modelId="{7F132AA3-622A-45DA-9D9F-50A48DBDB4C6}" type="parTrans" cxnId="{56BCA176-719E-4777-A165-F2CF85A441F3}">
      <dgm:prSet/>
      <dgm:spPr/>
    </dgm:pt>
    <dgm:pt modelId="{9C9E7021-D2F0-4240-B68E-10A4E4E56B94}" type="sibTrans" cxnId="{56BCA176-719E-4777-A165-F2CF85A441F3}">
      <dgm:prSet/>
      <dgm:spPr/>
    </dgm:pt>
    <dgm:pt modelId="{AA4EB140-9FBD-41BC-A587-84BA44539F4F}">
      <dgm:prSet custT="1"/>
      <dgm:spPr/>
      <dgm:t>
        <a:bodyPr/>
        <a:lstStyle/>
        <a:p>
          <a:pPr algn="ctr"/>
          <a:r>
            <a:rPr lang="zh-CN" altLang="en-US" sz="3200" dirty="0"/>
            <a:t>润滑</a:t>
          </a:r>
        </a:p>
      </dgm:t>
    </dgm:pt>
    <dgm:pt modelId="{F63875BB-669A-49AB-B393-B0ACD4A0E4DD}" type="parTrans" cxnId="{233127FD-2C63-4C28-BAB9-F44D91882BE3}">
      <dgm:prSet/>
      <dgm:spPr/>
    </dgm:pt>
    <dgm:pt modelId="{74ADA5A8-E193-40D9-B0CD-8A58FF0F0AB5}" type="sibTrans" cxnId="{233127FD-2C63-4C28-BAB9-F44D91882BE3}">
      <dgm:prSet/>
      <dgm:spPr/>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1" presId="urn:microsoft.com/office/officeart/2005/8/layout/hList1"/>
    <dgm:cxn modelId="{EEA5190C-4787-432E-A331-CD8CFDFFDF04}" type="presOf" srcId="{AA4EB140-9FBD-41BC-A587-84BA44539F4F}" destId="{52A34714-81C2-4466-95AE-7EE9B42A7610}" srcOrd="0" destOrd="4"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1" destOrd="0" parTransId="{39B62EAB-4AB7-4392-BDB1-03E2967CC83E}" sibTransId="{4C2DE1CB-0578-4566-9FEB-B73B9DAFD674}"/>
    <dgm:cxn modelId="{ADF17C2B-69F6-456B-90D7-D453671BF692}" type="presOf" srcId="{5A196152-0135-4824-ACC6-D0C74B28B756}" destId="{37C8A184-A12A-48E6-9CFF-4FA89CDA038B}" srcOrd="0" destOrd="0" presId="urn:microsoft.com/office/officeart/2005/8/layout/hList1"/>
    <dgm:cxn modelId="{4BFBB92E-996F-41B5-A4BC-F04DEAC4EEF0}" type="presOf" srcId="{C69BC299-D6A8-4E16-A6EC-95080EDFEA4C}" destId="{37C8A184-A12A-48E6-9CFF-4FA89CDA038B}" srcOrd="0" destOrd="4" presId="urn:microsoft.com/office/officeart/2005/8/layout/hList1"/>
    <dgm:cxn modelId="{82AAE931-2C5D-48B3-A077-3FEDBC8A5B1F}" type="presOf" srcId="{988BD89B-14B5-474C-A321-981ECFD72804}" destId="{52A34714-81C2-4466-95AE-7EE9B42A7610}" srcOrd="0" destOrd="3" presId="urn:microsoft.com/office/officeart/2005/8/layout/hList1"/>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45D50670-E838-4806-B807-EB5398191118}" srcId="{C46311C8-2327-456D-ADCB-56F5537754EE}" destId="{2A4730CE-DAC4-4286-960C-FAF838DFFD06}" srcOrd="0" destOrd="0" parTransId="{42442D94-DBDD-4D3F-9492-C7D0D10C19E6}" sibTransId="{B2CCCE07-620A-4D4A-9B12-70F9EDD9BDF4}"/>
    <dgm:cxn modelId="{56BCA176-719E-4777-A165-F2CF85A441F3}" srcId="{C398ACE0-F9B9-4DAC-BD82-F4E0573729A3}" destId="{C69BC299-D6A8-4E16-A6EC-95080EDFEA4C}" srcOrd="4" destOrd="0" parTransId="{7F132AA3-622A-45DA-9D9F-50A48DBDB4C6}" sibTransId="{9C9E7021-D2F0-4240-B68E-10A4E4E56B94}"/>
    <dgm:cxn modelId="{00D3EC79-3443-4E20-9289-F6C080CD2B60}" srcId="{C398ACE0-F9B9-4DAC-BD82-F4E0573729A3}" destId="{5A196152-0135-4824-ACC6-D0C74B28B756}" srcOrd="0" destOrd="0" parTransId="{4B413120-63B7-456C-8506-2164396DA49A}" sibTransId="{8BA6FF2F-A071-4A92-B424-0EB1C4B89BB7}"/>
    <dgm:cxn modelId="{95AD6284-84C9-4393-B046-23728CFA7DE0}" type="presOf" srcId="{E2115A18-BD7C-4EDF-B70B-55C7C1A18EEF}" destId="{52D0C5D7-186B-442E-888D-CFBEDB381097}" srcOrd="0" destOrd="0" presId="urn:microsoft.com/office/officeart/2005/8/layout/hList1"/>
    <dgm:cxn modelId="{7A27BE91-9EB8-4CC7-9B6A-B39F1B689655}" type="presOf" srcId="{1AF0EC77-0695-4D04-8DC5-76694737A4A4}" destId="{4116DDF8-7DDE-47B3-8E2C-2CBB1A3D73A6}" srcOrd="0" destOrd="1" presId="urn:microsoft.com/office/officeart/2005/8/layout/hList1"/>
    <dgm:cxn modelId="{151D3F97-1213-474F-9988-58286E58E255}" type="presOf" srcId="{F0A15456-811D-4CFC-8E11-27A662C3A5E1}" destId="{DA99D56B-9B54-4AD0-982B-81C1AA4728EC}" srcOrd="0" destOrd="0" presId="urn:microsoft.com/office/officeart/2005/8/layout/hList1"/>
    <dgm:cxn modelId="{4CCB4D99-9200-47EA-9F88-4FE2FCD398E2}" srcId="{C398ACE0-F9B9-4DAC-BD82-F4E0573729A3}" destId="{8ACD174D-F623-4FEF-8A79-930A48048060}" srcOrd="3" destOrd="0" parTransId="{4275C6C9-DAF8-4434-8C88-07529DE1FBDD}" sibTransId="{0AD703F8-4945-48BD-AFA8-018CFF3609AA}"/>
    <dgm:cxn modelId="{D850ABA1-445E-4A93-98F3-CA1A998B2CDF}" srcId="{C398ACE0-F9B9-4DAC-BD82-F4E0573729A3}" destId="{DCC3083E-CD4C-4AF1-A0F0-294489D4D270}" srcOrd="2" destOrd="0" parTransId="{62C02474-B472-4624-84AC-F7DE8AC93707}" sibTransId="{F760F303-1D90-4029-B34E-AF9535A596D1}"/>
    <dgm:cxn modelId="{7C3FB6B2-BC9B-439A-8EAB-B627E888F678}" srcId="{F0A15456-811D-4CFC-8E11-27A662C3A5E1}" destId="{1AF0EC77-0695-4D04-8DC5-76694737A4A4}" srcOrd="1" destOrd="0" parTransId="{7B9DC8D9-3ACA-434B-A5A4-1C6616B169E3}" sibTransId="{16619335-6E24-415C-83D0-25CA8DDEB6FA}"/>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3A691DDC-EA14-446E-9659-42D97E835B78}" srcId="{C46311C8-2327-456D-ADCB-56F5537754EE}" destId="{3990DC09-352B-405D-920D-DF457450CA06}" srcOrd="1" destOrd="0" parTransId="{BE2C4F69-6BD8-49C6-8035-F75432918493}" sibTransId="{724EE37E-9DD0-49A3-9078-6F81BE02A598}"/>
    <dgm:cxn modelId="{6B343FE1-5A7F-4004-ABA3-41BED594DF31}" srcId="{C46311C8-2327-456D-ADCB-56F5537754EE}" destId="{988BD89B-14B5-474C-A321-981ECFD72804}" srcOrd="3" destOrd="0" parTransId="{B23114B2-5AB8-4BE0-BDCC-73C4851479AF}" sibTransId="{95AABE31-F8F5-4BAD-9722-A311AD601A13}"/>
    <dgm:cxn modelId="{F92739E4-19FD-488E-9632-356508714864}" type="presOf" srcId="{DCC3083E-CD4C-4AF1-A0F0-294489D4D270}" destId="{37C8A184-A12A-48E6-9CFF-4FA89CDA038B}" srcOrd="0" destOrd="2" presId="urn:microsoft.com/office/officeart/2005/8/layout/hList1"/>
    <dgm:cxn modelId="{1A383BE4-8042-42E9-AB7D-1BFE80071919}" type="presOf" srcId="{8ACD174D-F623-4FEF-8A79-930A48048060}" destId="{37C8A184-A12A-48E6-9CFF-4FA89CDA038B}" srcOrd="0" destOrd="3" presId="urn:microsoft.com/office/officeart/2005/8/layout/hList1"/>
    <dgm:cxn modelId="{233127FD-2C63-4C28-BAB9-F44D91882BE3}" srcId="{C46311C8-2327-456D-ADCB-56F5537754EE}" destId="{AA4EB140-9FBD-41BC-A587-84BA44539F4F}" srcOrd="4" destOrd="0" parTransId="{F63875BB-669A-49AB-B393-B0ACD4A0E4DD}" sibTransId="{74ADA5A8-E193-40D9-B0CD-8A58FF0F0AB5}"/>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2200" dirty="0"/>
            <a:t>设备与底座脱落或接触不良</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400" dirty="0"/>
            <a:t>居住建筑内的可燃气体探测器使用年限为五年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1AF0EC77-0695-4D04-8DC5-76694737A4A4}">
      <dgm:prSet custT="1"/>
      <dgm:spPr/>
      <dgm:t>
        <a:bodyPr/>
        <a:lstStyle/>
        <a:p>
          <a:pPr algn="l"/>
          <a:r>
            <a:rPr lang="zh-CN" altLang="en-US" sz="2400" dirty="0"/>
            <a:t>商业和工业场所内的可燃气体探测器使用年限为三年</a:t>
          </a:r>
        </a:p>
      </dgm:t>
    </dgm:pt>
    <dgm:pt modelId="{7B9DC8D9-3ACA-434B-A5A4-1C6616B169E3}" type="parTrans" cxnId="{7C3FB6B2-BC9B-439A-8EAB-B627E888F678}">
      <dgm:prSet/>
      <dgm:spPr/>
      <dgm:t>
        <a:bodyPr/>
        <a:lstStyle/>
        <a:p>
          <a:endParaRPr lang="zh-CN" altLang="en-US"/>
        </a:p>
      </dgm:t>
    </dgm:pt>
    <dgm:pt modelId="{16619335-6E24-415C-83D0-25CA8DDEB6FA}" type="sibTrans" cxnId="{7C3FB6B2-BC9B-439A-8EAB-B627E888F678}">
      <dgm:prSet/>
      <dgm:spPr/>
      <dgm:t>
        <a:bodyPr/>
        <a:lstStyle/>
        <a:p>
          <a:endParaRPr lang="zh-CN" altLang="en-US"/>
        </a:p>
      </dgm:t>
    </dgm:pt>
    <dgm:pt modelId="{8E1749D5-1B86-4DFD-80C5-24C05F9D75A6}">
      <dgm:prSet custT="1"/>
      <dgm:spPr/>
      <dgm:t>
        <a:bodyPr/>
        <a:lstStyle/>
        <a:p>
          <a:pPr algn="l"/>
          <a:r>
            <a:rPr lang="zh-CN" altLang="en-US" sz="2400" dirty="0"/>
            <a:t>紧急切断装置使用年限为十年</a:t>
          </a:r>
        </a:p>
      </dgm:t>
    </dgm:pt>
    <dgm:pt modelId="{72DB9C4C-B0DA-4B7D-8FAC-55E10C81F6E0}" type="parTrans" cxnId="{AED80483-A043-4895-940C-5A1A331E2F0B}">
      <dgm:prSet/>
      <dgm:spPr/>
      <dgm:t>
        <a:bodyPr/>
        <a:lstStyle/>
        <a:p>
          <a:endParaRPr lang="zh-CN" altLang="en-US"/>
        </a:p>
      </dgm:t>
    </dgm:pt>
    <dgm:pt modelId="{F93EDC25-E092-4E5C-9051-CC0087915EC7}" type="sibTrans" cxnId="{AED80483-A043-4895-940C-5A1A331E2F0B}">
      <dgm:prSet/>
      <dgm:spPr/>
      <dgm:t>
        <a:bodyPr/>
        <a:lstStyle/>
        <a:p>
          <a:endParaRPr lang="zh-CN" altLang="en-US"/>
        </a:p>
      </dgm:t>
    </dgm:pt>
    <dgm:pt modelId="{7E61D7FF-06C4-4AB2-AA94-10E7ADDBC1B8}">
      <dgm:prSet custT="1"/>
      <dgm:spPr/>
      <dgm:t>
        <a:bodyPr/>
        <a:lstStyle/>
        <a:p>
          <a:pPr marL="285750" lvl="1" indent="0" algn="l" defTabSz="1244600">
            <a:lnSpc>
              <a:spcPct val="90000"/>
            </a:lnSpc>
            <a:spcBef>
              <a:spcPct val="0"/>
            </a:spcBef>
            <a:spcAft>
              <a:spcPct val="15000"/>
            </a:spcAft>
          </a:pPr>
          <a:r>
            <a:rPr lang="zh-CN" altLang="en-US" sz="2200" dirty="0"/>
            <a:t>总线与设备底座接触不良</a:t>
          </a:r>
        </a:p>
      </dgm:t>
    </dgm:pt>
    <dgm:pt modelId="{1F55285F-04EB-47D1-BEA0-21C7CC06E893}" type="parTrans" cxnId="{3E0A6DF6-1AB1-4B22-91D3-7A2A7AD1398B}">
      <dgm:prSet/>
      <dgm:spPr/>
      <dgm:t>
        <a:bodyPr/>
        <a:lstStyle/>
        <a:p>
          <a:endParaRPr lang="zh-CN" altLang="en-US"/>
        </a:p>
      </dgm:t>
    </dgm:pt>
    <dgm:pt modelId="{5C1A01F9-A4E3-4687-AF21-690DE9806279}" type="sibTrans" cxnId="{3E0A6DF6-1AB1-4B22-91D3-7A2A7AD1398B}">
      <dgm:prSet/>
      <dgm:spPr/>
      <dgm:t>
        <a:bodyPr/>
        <a:lstStyle/>
        <a:p>
          <a:endParaRPr lang="zh-CN" altLang="en-US"/>
        </a:p>
      </dgm:t>
    </dgm:pt>
    <dgm:pt modelId="{E0F397D4-51A7-40EE-ABC2-860CD5FF3958}">
      <dgm:prSet custT="1"/>
      <dgm:spPr/>
      <dgm:t>
        <a:bodyPr/>
        <a:lstStyle/>
        <a:p>
          <a:pPr marL="285750" lvl="1" indent="0" algn="l" defTabSz="1244600">
            <a:lnSpc>
              <a:spcPct val="90000"/>
            </a:lnSpc>
            <a:spcBef>
              <a:spcPct val="0"/>
            </a:spcBef>
            <a:spcAft>
              <a:spcPct val="15000"/>
            </a:spcAft>
          </a:pPr>
          <a:r>
            <a:rPr lang="zh-CN" altLang="en-US" sz="2200" dirty="0"/>
            <a:t>总线开路、接地或短路</a:t>
          </a:r>
        </a:p>
      </dgm:t>
    </dgm:pt>
    <dgm:pt modelId="{37228484-B296-46E4-A7B4-E7E1DEA86000}" type="parTrans" cxnId="{AA3C2CFF-7075-4843-9604-DCCAD979905F}">
      <dgm:prSet/>
      <dgm:spPr/>
      <dgm:t>
        <a:bodyPr/>
        <a:lstStyle/>
        <a:p>
          <a:endParaRPr lang="zh-CN" altLang="en-US"/>
        </a:p>
      </dgm:t>
    </dgm:pt>
    <dgm:pt modelId="{5ED9513E-2FD1-4DA8-AAF7-20F04D8DC22F}" type="sibTrans" cxnId="{AA3C2CFF-7075-4843-9604-DCCAD979905F}">
      <dgm:prSet/>
      <dgm:spPr/>
      <dgm:t>
        <a:bodyPr/>
        <a:lstStyle/>
        <a:p>
          <a:endParaRPr lang="zh-CN" altLang="en-US"/>
        </a:p>
      </dgm:t>
    </dgm:pt>
    <dgm:pt modelId="{39C70B05-ABB4-40F4-B364-50513C230BC0}">
      <dgm:prSet custT="1"/>
      <dgm:spPr/>
      <dgm:t>
        <a:bodyPr/>
        <a:lstStyle/>
        <a:p>
          <a:pPr marL="285750" lvl="1" indent="0" algn="l" defTabSz="1244600">
            <a:lnSpc>
              <a:spcPct val="90000"/>
            </a:lnSpc>
            <a:spcBef>
              <a:spcPct val="0"/>
            </a:spcBef>
            <a:spcAft>
              <a:spcPct val="15000"/>
            </a:spcAft>
          </a:pPr>
          <a:r>
            <a:rPr lang="zh-CN" altLang="en-US" sz="2200" dirty="0"/>
            <a:t>误报火警</a:t>
          </a:r>
        </a:p>
      </dgm:t>
    </dgm:pt>
    <dgm:pt modelId="{44B23387-D42B-4E87-8FF1-EB2D60329B92}" type="parTrans" cxnId="{6A1613BD-E6A6-4E82-B785-47D6F4CA7783}">
      <dgm:prSet/>
      <dgm:spPr/>
      <dgm:t>
        <a:bodyPr/>
        <a:lstStyle/>
        <a:p>
          <a:endParaRPr lang="zh-CN" altLang="en-US"/>
        </a:p>
      </dgm:t>
    </dgm:pt>
    <dgm:pt modelId="{B5467D6F-00B6-4606-8764-C5E50ACA6F48}" type="sibTrans" cxnId="{6A1613BD-E6A6-4E82-B785-47D6F4CA7783}">
      <dgm:prSet/>
      <dgm:spPr/>
      <dgm:t>
        <a:bodyPr/>
        <a:lstStyle/>
        <a:p>
          <a:endParaRPr lang="zh-CN" altLang="en-US"/>
        </a:p>
      </dgm:t>
    </dgm:pt>
    <dgm:pt modelId="{AB4EDFB6-B6F8-4272-B3ED-86D73D6ED1B3}">
      <dgm:prSet custT="1"/>
      <dgm:spPr/>
      <dgm:t>
        <a:bodyPr/>
        <a:lstStyle/>
        <a:p>
          <a:pPr marL="285750" lvl="1" indent="0" algn="l" defTabSz="1244600">
            <a:lnSpc>
              <a:spcPct val="90000"/>
            </a:lnSpc>
            <a:spcBef>
              <a:spcPct val="0"/>
            </a:spcBef>
            <a:spcAft>
              <a:spcPct val="15000"/>
            </a:spcAft>
          </a:pPr>
          <a:r>
            <a:rPr lang="zh-CN" altLang="en-US" sz="2200" dirty="0"/>
            <a:t>主备电故障</a:t>
          </a:r>
        </a:p>
      </dgm:t>
    </dgm:pt>
    <dgm:pt modelId="{B99EB680-57B7-40F8-8E2F-BC80265F1D14}" type="parTrans" cxnId="{0915C507-26FB-4B73-B5E2-EFE9C71BA3C0}">
      <dgm:prSet/>
      <dgm:spPr/>
      <dgm:t>
        <a:bodyPr/>
        <a:lstStyle/>
        <a:p>
          <a:endParaRPr lang="zh-CN" altLang="en-US"/>
        </a:p>
      </dgm:t>
    </dgm:pt>
    <dgm:pt modelId="{E01B1861-59C0-403C-9B71-2C72466E974E}" type="sibTrans" cxnId="{0915C507-26FB-4B73-B5E2-EFE9C71BA3C0}">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0915C507-26FB-4B73-B5E2-EFE9C71BA3C0}" srcId="{C398ACE0-F9B9-4DAC-BD82-F4E0573729A3}" destId="{AB4EDFB6-B6F8-4272-B3ED-86D73D6ED1B3}" srcOrd="4" destOrd="0" parTransId="{B99EB680-57B7-40F8-8E2F-BC80265F1D14}" sibTransId="{E01B1861-59C0-403C-9B71-2C72466E974E}"/>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F76F9618-0640-48B1-9B28-FD25BB82760C}" type="presOf" srcId="{E0F397D4-51A7-40EE-ABC2-860CD5FF3958}" destId="{37C8A184-A12A-48E6-9CFF-4FA89CDA038B}" srcOrd="0" destOrd="2" presId="urn:microsoft.com/office/officeart/2005/8/layout/hList1"/>
    <dgm:cxn modelId="{CE8D051C-E98B-4415-91B7-67851C87E262}" type="presOf" srcId="{7E61D7FF-06C4-4AB2-AA94-10E7ADDBC1B8}" destId="{37C8A184-A12A-48E6-9CFF-4FA89CDA038B}"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F0FD572A-5AE9-4B0C-B0A5-C508AE53E1CB}" type="presOf" srcId="{8E1749D5-1B86-4DFD-80C5-24C05F9D75A6}" destId="{4116DDF8-7DDE-47B3-8E2C-2CBB1A3D73A6}" srcOrd="0" destOrd="2" presId="urn:microsoft.com/office/officeart/2005/8/layout/hList1"/>
    <dgm:cxn modelId="{82AAE931-2C5D-48B3-A077-3FEDBC8A5B1F}" type="presOf" srcId="{988BD89B-14B5-474C-A321-981ECFD72804}" destId="{52A34714-81C2-4466-95AE-7EE9B42A7610}" srcOrd="0" destOrd="3" presId="urn:microsoft.com/office/officeart/2005/8/layout/hList1"/>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89E3E55D-C1BA-484A-BA2D-C88B5364C0FA}" type="presOf" srcId="{39C70B05-ABB4-40F4-B364-50513C230BC0}" destId="{37C8A184-A12A-48E6-9CFF-4FA89CDA038B}" srcOrd="0" destOrd="3"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45D50670-E838-4806-B807-EB5398191118}" srcId="{C46311C8-2327-456D-ADCB-56F5537754EE}" destId="{2A4730CE-DAC4-4286-960C-FAF838DFFD06}" srcOrd="0" destOrd="0" parTransId="{42442D94-DBDD-4D3F-9492-C7D0D10C19E6}" sibTransId="{B2CCCE07-620A-4D4A-9B12-70F9EDD9BDF4}"/>
    <dgm:cxn modelId="{AED80483-A043-4895-940C-5A1A331E2F0B}" srcId="{F0A15456-811D-4CFC-8E11-27A662C3A5E1}" destId="{8E1749D5-1B86-4DFD-80C5-24C05F9D75A6}" srcOrd="2" destOrd="0" parTransId="{72DB9C4C-B0DA-4B7D-8FAC-55E10C81F6E0}" sibTransId="{F93EDC25-E092-4E5C-9051-CC0087915EC7}"/>
    <dgm:cxn modelId="{95AD6284-84C9-4393-B046-23728CFA7DE0}" type="presOf" srcId="{E2115A18-BD7C-4EDF-B70B-55C7C1A18EEF}" destId="{52D0C5D7-186B-442E-888D-CFBEDB381097}" srcOrd="0" destOrd="0" presId="urn:microsoft.com/office/officeart/2005/8/layout/hList1"/>
    <dgm:cxn modelId="{7A27BE91-9EB8-4CC7-9B6A-B39F1B689655}" type="presOf" srcId="{1AF0EC77-0695-4D04-8DC5-76694737A4A4}" destId="{4116DDF8-7DDE-47B3-8E2C-2CBB1A3D73A6}" srcOrd="0" destOrd="1" presId="urn:microsoft.com/office/officeart/2005/8/layout/hList1"/>
    <dgm:cxn modelId="{151D3F97-1213-474F-9988-58286E58E255}" type="presOf" srcId="{F0A15456-811D-4CFC-8E11-27A662C3A5E1}" destId="{DA99D56B-9B54-4AD0-982B-81C1AA4728EC}" srcOrd="0" destOrd="0" presId="urn:microsoft.com/office/officeart/2005/8/layout/hList1"/>
    <dgm:cxn modelId="{7C3FB6B2-BC9B-439A-8EAB-B627E888F678}" srcId="{F0A15456-811D-4CFC-8E11-27A662C3A5E1}" destId="{1AF0EC77-0695-4D04-8DC5-76694737A4A4}" srcOrd="1" destOrd="0" parTransId="{7B9DC8D9-3ACA-434B-A5A4-1C6616B169E3}" sibTransId="{16619335-6E24-415C-83D0-25CA8DDEB6FA}"/>
    <dgm:cxn modelId="{6A1613BD-E6A6-4E82-B785-47D6F4CA7783}" srcId="{C398ACE0-F9B9-4DAC-BD82-F4E0573729A3}" destId="{39C70B05-ABB4-40F4-B364-50513C230BC0}" srcOrd="3" destOrd="0" parTransId="{44B23387-D42B-4E87-8FF1-EB2D60329B92}" sibTransId="{B5467D6F-00B6-4606-8764-C5E50ACA6F48}"/>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3A691DDC-EA14-446E-9659-42D97E835B78}" srcId="{C46311C8-2327-456D-ADCB-56F5537754EE}" destId="{3990DC09-352B-405D-920D-DF457450CA06}" srcOrd="1" destOrd="0" parTransId="{BE2C4F69-6BD8-49C6-8035-F75432918493}" sibTransId="{724EE37E-9DD0-49A3-9078-6F81BE02A598}"/>
    <dgm:cxn modelId="{0C1327DF-A1B7-4323-810D-657B6D0C0514}" type="presOf" srcId="{AB4EDFB6-B6F8-4272-B3ED-86D73D6ED1B3}" destId="{37C8A184-A12A-48E6-9CFF-4FA89CDA038B}" srcOrd="0" destOrd="4" presId="urn:microsoft.com/office/officeart/2005/8/layout/hList1"/>
    <dgm:cxn modelId="{6B343FE1-5A7F-4004-ABA3-41BED594DF31}" srcId="{C46311C8-2327-456D-ADCB-56F5537754EE}" destId="{988BD89B-14B5-474C-A321-981ECFD72804}" srcOrd="3" destOrd="0" parTransId="{B23114B2-5AB8-4BE0-BDCC-73C4851479AF}" sibTransId="{95AABE31-F8F5-4BAD-9722-A311AD601A13}"/>
    <dgm:cxn modelId="{3E0A6DF6-1AB1-4B22-91D3-7A2A7AD1398B}" srcId="{C398ACE0-F9B9-4DAC-BD82-F4E0573729A3}" destId="{7E61D7FF-06C4-4AB2-AA94-10E7ADDBC1B8}" srcOrd="1" destOrd="0" parTransId="{1F55285F-04EB-47D1-BEA0-21C7CC06E893}" sibTransId="{5C1A01F9-A4E3-4687-AF21-690DE9806279}"/>
    <dgm:cxn modelId="{AA3C2CFF-7075-4843-9604-DCCAD979905F}" srcId="{C398ACE0-F9B9-4DAC-BD82-F4E0573729A3}" destId="{E0F397D4-51A7-40EE-ABC2-860CD5FF3958}" srcOrd="2" destOrd="0" parTransId="{37228484-B296-46E4-A7B4-E7E1DEA86000}" sibTransId="{5ED9513E-2FD1-4DA8-AAF7-20F04D8DC22F}"/>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1800" dirty="0"/>
            <a:t>电气火灾探测器与监控器无通信</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400" dirty="0"/>
            <a:t>电气火灾监控系统设备使用年限不超过十二年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91DBD317-49AC-4DC7-929E-9B730157E3A1}">
      <dgm:prSet custT="1"/>
      <dgm:spPr/>
      <dgm:t>
        <a:bodyPr/>
        <a:lstStyle/>
        <a:p>
          <a:pPr marL="285750" lvl="1" indent="0" algn="l" defTabSz="1244600">
            <a:lnSpc>
              <a:spcPct val="90000"/>
            </a:lnSpc>
            <a:spcBef>
              <a:spcPct val="0"/>
            </a:spcBef>
            <a:spcAft>
              <a:spcPct val="15000"/>
            </a:spcAft>
          </a:pPr>
          <a:r>
            <a:rPr lang="zh-CN" altLang="en-US" sz="1800" dirty="0"/>
            <a:t>漏电电流过大或超量程</a:t>
          </a:r>
        </a:p>
      </dgm:t>
    </dgm:pt>
    <dgm:pt modelId="{899B8BC0-039C-433C-8F2C-65E5F3A68BE5}" type="parTrans" cxnId="{517A2542-9725-476D-BEFE-C46DBE6FAC3E}">
      <dgm:prSet/>
      <dgm:spPr/>
    </dgm:pt>
    <dgm:pt modelId="{5A3AEB5C-18C6-4DE9-8518-DD0A86F6E65C}" type="sibTrans" cxnId="{517A2542-9725-476D-BEFE-C46DBE6FAC3E}">
      <dgm:prSet/>
      <dgm:spPr/>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16D48300-99CB-4BC9-BCE7-2962EF7D5B09}" type="presOf" srcId="{91DBD317-49AC-4DC7-929E-9B730157E3A1}" destId="{37C8A184-A12A-48E6-9CFF-4FA89CDA038B}" srcOrd="0" destOrd="1" presId="urn:microsoft.com/office/officeart/2005/8/layout/hList1"/>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82AAE931-2C5D-48B3-A077-3FEDBC8A5B1F}" type="presOf" srcId="{988BD89B-14B5-474C-A321-981ECFD72804}" destId="{52A34714-81C2-4466-95AE-7EE9B42A7610}" srcOrd="0" destOrd="3" presId="urn:microsoft.com/office/officeart/2005/8/layout/hList1"/>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517A2542-9725-476D-BEFE-C46DBE6FAC3E}" srcId="{C398ACE0-F9B9-4DAC-BD82-F4E0573729A3}" destId="{91DBD317-49AC-4DC7-929E-9B730157E3A1}" srcOrd="1" destOrd="0" parTransId="{899B8BC0-039C-433C-8F2C-65E5F3A68BE5}" sibTransId="{5A3AEB5C-18C6-4DE9-8518-DD0A86F6E65C}"/>
    <dgm:cxn modelId="{6506A446-3629-43B7-A344-3AB8C2D83CC0}" srcId="{E2115A18-BD7C-4EDF-B70B-55C7C1A18EEF}" destId="{C398ACE0-F9B9-4DAC-BD82-F4E0573729A3}" srcOrd="0" destOrd="0" parTransId="{39759A6B-79E2-4462-BC42-6BC98503A34B}" sibTransId="{69016604-8DC4-41CA-BF21-6B79225795EB}"/>
    <dgm:cxn modelId="{45D50670-E838-4806-B807-EB5398191118}" srcId="{C46311C8-2327-456D-ADCB-56F5537754EE}" destId="{2A4730CE-DAC4-4286-960C-FAF838DFFD06}" srcOrd="0" destOrd="0" parTransId="{42442D94-DBDD-4D3F-9492-C7D0D10C19E6}" sibTransId="{B2CCCE07-620A-4D4A-9B12-70F9EDD9BDF4}"/>
    <dgm:cxn modelId="{95AD6284-84C9-4393-B046-23728CFA7DE0}" type="presOf" srcId="{E2115A18-BD7C-4EDF-B70B-55C7C1A18EEF}" destId="{52D0C5D7-186B-442E-888D-CFBEDB381097}" srcOrd="0" destOrd="0" presId="urn:microsoft.com/office/officeart/2005/8/layout/hList1"/>
    <dgm:cxn modelId="{151D3F97-1213-474F-9988-58286E58E255}" type="presOf" srcId="{F0A15456-811D-4CFC-8E11-27A662C3A5E1}" destId="{DA99D56B-9B54-4AD0-982B-81C1AA4728EC}" srcOrd="0" destOrd="0" presId="urn:microsoft.com/office/officeart/2005/8/layout/hList1"/>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3A691DDC-EA14-446E-9659-42D97E835B78}" srcId="{C46311C8-2327-456D-ADCB-56F5537754EE}" destId="{3990DC09-352B-405D-920D-DF457450CA06}" srcOrd="1" destOrd="0" parTransId="{BE2C4F69-6BD8-49C6-8035-F75432918493}" sibTransId="{724EE37E-9DD0-49A3-9078-6F81BE02A598}"/>
    <dgm:cxn modelId="{6B343FE1-5A7F-4004-ABA3-41BED594DF31}" srcId="{C46311C8-2327-456D-ADCB-56F5537754EE}" destId="{988BD89B-14B5-474C-A321-981ECFD72804}" srcOrd="3" destOrd="0" parTransId="{B23114B2-5AB8-4BE0-BDCC-73C4851479AF}" sibTransId="{95AABE31-F8F5-4BAD-9722-A311AD601A13}"/>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2400" dirty="0"/>
            <a:t>电压</a:t>
          </a:r>
          <a:r>
            <a:rPr lang="en-US" altLang="en-US" sz="2400" dirty="0"/>
            <a:t>/</a:t>
          </a:r>
          <a:r>
            <a:rPr lang="zh-CN" altLang="en-US" sz="2400" dirty="0"/>
            <a:t>电流信号传感器校准和更换</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400" dirty="0"/>
            <a:t>消防设备电源监控系统设备使用年限不超过十二年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C6BA30D0-33FD-43A3-B4C2-DC201BFF19EF}">
      <dgm:prSet custT="1"/>
      <dgm:spPr/>
      <dgm:t>
        <a:bodyPr/>
        <a:lstStyle/>
        <a:p>
          <a:pPr algn="ctr"/>
          <a:r>
            <a:rPr lang="zh-CN" altLang="en-US" sz="3200" dirty="0"/>
            <a:t>测量</a:t>
          </a:r>
        </a:p>
      </dgm:t>
    </dgm:pt>
    <dgm:pt modelId="{CF4B6462-1C9A-4FD2-A1CA-BA770C6B57D0}" type="parTrans" cxnId="{0255A66C-EAC3-42E5-B21F-8449B68E26F5}">
      <dgm:prSet/>
      <dgm:spPr/>
      <dgm:t>
        <a:bodyPr/>
        <a:lstStyle/>
        <a:p>
          <a:endParaRPr lang="zh-CN" altLang="en-US"/>
        </a:p>
      </dgm:t>
    </dgm:pt>
    <dgm:pt modelId="{A5AFB160-5583-437F-B194-AD463ADBDE95}" type="sibTrans" cxnId="{0255A66C-EAC3-42E5-B21F-8449B68E26F5}">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0255A66C-EAC3-42E5-B21F-8449B68E26F5}" srcId="{C46311C8-2327-456D-ADCB-56F5537754EE}" destId="{C6BA30D0-33FD-43A3-B4C2-DC201BFF19EF}" srcOrd="3" destOrd="0" parTransId="{CF4B6462-1C9A-4FD2-A1CA-BA770C6B57D0}" sibTransId="{A5AFB160-5583-437F-B194-AD463ADBDE95}"/>
    <dgm:cxn modelId="{45D50670-E838-4806-B807-EB5398191118}" srcId="{C46311C8-2327-456D-ADCB-56F5537754EE}" destId="{2A4730CE-DAC4-4286-960C-FAF838DFFD06}" srcOrd="0" destOrd="0" parTransId="{42442D94-DBDD-4D3F-9492-C7D0D10C19E6}" sibTransId="{B2CCCE07-620A-4D4A-9B12-70F9EDD9BDF4}"/>
    <dgm:cxn modelId="{8844A078-DAF5-4DA7-8352-BA3D69FCA805}" type="presOf" srcId="{C6BA30D0-33FD-43A3-B4C2-DC201BFF19EF}" destId="{52A34714-81C2-4466-95AE-7EE9B42A7610}" srcOrd="0" destOrd="3" presId="urn:microsoft.com/office/officeart/2005/8/layout/hList1"/>
    <dgm:cxn modelId="{95AD6284-84C9-4393-B046-23728CFA7DE0}" type="presOf" srcId="{E2115A18-BD7C-4EDF-B70B-55C7C1A18EEF}" destId="{52D0C5D7-186B-442E-888D-CFBEDB381097}" srcOrd="0" destOrd="0" presId="urn:microsoft.com/office/officeart/2005/8/layout/hList1"/>
    <dgm:cxn modelId="{151D3F97-1213-474F-9988-58286E58E255}" type="presOf" srcId="{F0A15456-811D-4CFC-8E11-27A662C3A5E1}" destId="{DA99D56B-9B54-4AD0-982B-81C1AA4728EC}" srcOrd="0" destOrd="0" presId="urn:microsoft.com/office/officeart/2005/8/layout/hList1"/>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3A691DDC-EA14-446E-9659-42D97E835B78}" srcId="{C46311C8-2327-456D-ADCB-56F5537754EE}" destId="{3990DC09-352B-405D-920D-DF457450CA06}" srcOrd="1" destOrd="0" parTransId="{BE2C4F69-6BD8-49C6-8035-F75432918493}" sibTransId="{724EE37E-9DD0-49A3-9078-6F81BE02A598}"/>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2400" dirty="0"/>
            <a:t>具有相应资质的机构进行维修</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9AAA5713-EE0C-4FAE-9C6D-909D0A0F9D49}">
      <dgm:prSet custT="1"/>
      <dgm:spPr/>
      <dgm:t>
        <a:bodyPr/>
        <a:lstStyle/>
        <a:p>
          <a:pPr algn="l"/>
          <a:r>
            <a:rPr lang="zh-CN" altLang="en-US" sz="2400" dirty="0"/>
            <a:t>水基型灭火器自出厂日期起满六年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1A6D6A18-8E9D-4034-8F82-D94299BE9772}">
      <dgm:prSet custT="1"/>
      <dgm:spPr/>
      <dgm:t>
        <a:bodyPr/>
        <a:lstStyle/>
        <a:p>
          <a:pPr algn="l"/>
          <a:r>
            <a:rPr lang="zh-CN" altLang="en-US" sz="2400" dirty="0"/>
            <a:t>干粉灭火器、洁净气体灭火器自出厂日期起满十年</a:t>
          </a:r>
        </a:p>
      </dgm:t>
    </dgm:pt>
    <dgm:pt modelId="{0A7DC69F-C7FE-403B-92DA-6B323DB0988E}" type="parTrans" cxnId="{0823A20A-22F9-41EE-8F84-91E2276E68D2}">
      <dgm:prSet/>
      <dgm:spPr/>
      <dgm:t>
        <a:bodyPr/>
        <a:lstStyle/>
        <a:p>
          <a:endParaRPr lang="zh-CN" altLang="en-US"/>
        </a:p>
      </dgm:t>
    </dgm:pt>
    <dgm:pt modelId="{2DC68391-BFF4-4B8F-95BC-102DE7F05C26}" type="sibTrans" cxnId="{0823A20A-22F9-41EE-8F84-91E2276E68D2}">
      <dgm:prSet/>
      <dgm:spPr/>
      <dgm:t>
        <a:bodyPr/>
        <a:lstStyle/>
        <a:p>
          <a:endParaRPr lang="zh-CN" altLang="en-US"/>
        </a:p>
      </dgm:t>
    </dgm:pt>
    <dgm:pt modelId="{C244C547-3B9A-46DE-8BF0-DA3DD5CDDBC1}">
      <dgm:prSet custT="1"/>
      <dgm:spPr/>
      <dgm:t>
        <a:bodyPr/>
        <a:lstStyle/>
        <a:p>
          <a:pPr algn="l"/>
          <a:r>
            <a:rPr lang="zh-CN" altLang="en-US" sz="2400" dirty="0"/>
            <a:t>二氧化碳灭火器自出厂日期满起十二年</a:t>
          </a:r>
        </a:p>
      </dgm:t>
    </dgm:pt>
    <dgm:pt modelId="{E4406137-217D-4D8D-BA6B-1CEC930F12E0}" type="parTrans" cxnId="{1D12C4EE-63AF-4BE4-8EEB-582E5C45C215}">
      <dgm:prSet/>
      <dgm:spPr/>
      <dgm:t>
        <a:bodyPr/>
        <a:lstStyle/>
        <a:p>
          <a:endParaRPr lang="zh-CN" altLang="en-US"/>
        </a:p>
      </dgm:t>
    </dgm:pt>
    <dgm:pt modelId="{9665CA67-A32B-4F6E-8583-9645E05E93D6}" type="sibTrans" cxnId="{1D12C4EE-63AF-4BE4-8EEB-582E5C45C215}">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custLinFactNeighborX="0" custLinFactNeighborY="-18382">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custLinFactNeighborX="1761" custLinFactNeighborY="-77704">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0823A20A-22F9-41EE-8F84-91E2276E68D2}" srcId="{F0A15456-811D-4CFC-8E11-27A662C3A5E1}" destId="{1A6D6A18-8E9D-4034-8F82-D94299BE9772}" srcOrd="1" destOrd="0" parTransId="{0A7DC69F-C7FE-403B-92DA-6B323DB0988E}" sibTransId="{2DC68391-BFF4-4B8F-95BC-102DE7F05C26}"/>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36791160-2B9F-4F8E-AD93-0A92EEDC3ECB}" type="presOf" srcId="{1A6D6A18-8E9D-4034-8F82-D94299BE9772}" destId="{4116DDF8-7DDE-47B3-8E2C-2CBB1A3D73A6}" srcOrd="0" destOrd="1"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45D50670-E838-4806-B807-EB5398191118}" srcId="{C46311C8-2327-456D-ADCB-56F5537754EE}" destId="{2A4730CE-DAC4-4286-960C-FAF838DFFD06}" srcOrd="0" destOrd="0" parTransId="{42442D94-DBDD-4D3F-9492-C7D0D10C19E6}" sibTransId="{B2CCCE07-620A-4D4A-9B12-70F9EDD9BDF4}"/>
    <dgm:cxn modelId="{95AD6284-84C9-4393-B046-23728CFA7DE0}" type="presOf" srcId="{E2115A18-BD7C-4EDF-B70B-55C7C1A18EEF}" destId="{52D0C5D7-186B-442E-888D-CFBEDB381097}" srcOrd="0" destOrd="0" presId="urn:microsoft.com/office/officeart/2005/8/layout/hList1"/>
    <dgm:cxn modelId="{151D3F97-1213-474F-9988-58286E58E255}" type="presOf" srcId="{F0A15456-811D-4CFC-8E11-27A662C3A5E1}" destId="{DA99D56B-9B54-4AD0-982B-81C1AA4728EC}" srcOrd="0" destOrd="0" presId="urn:microsoft.com/office/officeart/2005/8/layout/hList1"/>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3A691DDC-EA14-446E-9659-42D97E835B78}" srcId="{C46311C8-2327-456D-ADCB-56F5537754EE}" destId="{3990DC09-352B-405D-920D-DF457450CA06}" srcOrd="1" destOrd="0" parTransId="{BE2C4F69-6BD8-49C6-8035-F75432918493}" sibTransId="{724EE37E-9DD0-49A3-9078-6F81BE02A598}"/>
    <dgm:cxn modelId="{CA68F5ED-DA7A-45B3-B676-B64AA2A4B66D}" type="presOf" srcId="{C244C547-3B9A-46DE-8BF0-DA3DD5CDDBC1}" destId="{4116DDF8-7DDE-47B3-8E2C-2CBB1A3D73A6}" srcOrd="0" destOrd="2" presId="urn:microsoft.com/office/officeart/2005/8/layout/hList1"/>
    <dgm:cxn modelId="{1D12C4EE-63AF-4BE4-8EEB-582E5C45C215}" srcId="{F0A15456-811D-4CFC-8E11-27A662C3A5E1}" destId="{C244C547-3B9A-46DE-8BF0-DA3DD5CDDBC1}" srcOrd="2" destOrd="0" parTransId="{E4406137-217D-4D8D-BA6B-1CEC930F12E0}" sibTransId="{9665CA67-A32B-4F6E-8583-9645E05E93D6}"/>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3600" dirty="0"/>
            <a:t>更换断路器</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B2DE534E-68BC-4E87-A3BC-C50D8F8991F9}">
      <dgm:prSet custT="1"/>
      <dgm:spPr/>
      <dgm:t>
        <a:bodyPr/>
        <a:lstStyle/>
        <a:p>
          <a:pPr marL="285750" lvl="1" indent="0" algn="l" defTabSz="1244600">
            <a:lnSpc>
              <a:spcPct val="90000"/>
            </a:lnSpc>
            <a:spcBef>
              <a:spcPct val="0"/>
            </a:spcBef>
            <a:spcAft>
              <a:spcPct val="15000"/>
            </a:spcAft>
          </a:pPr>
          <a:r>
            <a:rPr lang="zh-CN" altLang="en-US" sz="3600" dirty="0"/>
            <a:t>更换熔芯</a:t>
          </a:r>
        </a:p>
      </dgm:t>
    </dgm:pt>
    <dgm:pt modelId="{50CAD583-56EF-4BE5-9E73-EA331E9BD2C5}" type="parTrans" cxnId="{A8737E89-4A73-441D-93FB-C5CFD3E388BB}">
      <dgm:prSet/>
      <dgm:spPr/>
      <dgm:t>
        <a:bodyPr/>
        <a:lstStyle/>
        <a:p>
          <a:endParaRPr lang="zh-CN" altLang="en-US"/>
        </a:p>
      </dgm:t>
    </dgm:pt>
    <dgm:pt modelId="{8ECF51B1-6E0F-43BC-A5B9-50544043F967}" type="sibTrans" cxnId="{A8737E89-4A73-441D-93FB-C5CFD3E388BB}">
      <dgm:prSet/>
      <dgm:spPr/>
      <dgm:t>
        <a:bodyPr/>
        <a:lstStyle/>
        <a:p>
          <a:endParaRPr lang="zh-CN" altLang="en-US"/>
        </a:p>
      </dgm:t>
    </dgm:pt>
    <dgm:pt modelId="{5989F365-E8C0-4330-8EAA-AAB7C5B20CAB}">
      <dgm:prSet custT="1"/>
      <dgm:spPr/>
      <dgm:t>
        <a:bodyPr/>
        <a:lstStyle/>
        <a:p>
          <a:pPr marL="285750" lvl="1" indent="0" algn="l" defTabSz="1244600">
            <a:lnSpc>
              <a:spcPct val="90000"/>
            </a:lnSpc>
            <a:spcBef>
              <a:spcPct val="0"/>
            </a:spcBef>
            <a:spcAft>
              <a:spcPct val="15000"/>
            </a:spcAft>
          </a:pPr>
          <a:r>
            <a:rPr lang="zh-CN" altLang="en-US" sz="3600" dirty="0"/>
            <a:t>风机反转</a:t>
          </a:r>
        </a:p>
      </dgm:t>
    </dgm:pt>
    <dgm:pt modelId="{BB02B8ED-9AB1-4321-8A50-A6FD10EA2AE6}" type="sibTrans" cxnId="{EE899F43-4567-429D-AC66-E31C1804B9AA}">
      <dgm:prSet/>
      <dgm:spPr/>
      <dgm:t>
        <a:bodyPr/>
        <a:lstStyle/>
        <a:p>
          <a:endParaRPr lang="zh-CN" altLang="en-US"/>
        </a:p>
      </dgm:t>
    </dgm:pt>
    <dgm:pt modelId="{488B7FA0-4B06-4BF6-A74B-69B82902C63B}" type="parTrans" cxnId="{EE899F43-4567-429D-AC66-E31C1804B9AA}">
      <dgm:prSet/>
      <dgm:spPr/>
      <dgm:t>
        <a:bodyPr/>
        <a:lstStyle/>
        <a:p>
          <a:endParaRPr lang="zh-CN" altLang="en-US"/>
        </a:p>
      </dgm:t>
    </dgm:pt>
    <dgm:pt modelId="{2A4730CE-DAC4-4286-960C-FAF838DFFD06}">
      <dgm:prSet custT="1"/>
      <dgm:spPr/>
      <dgm:t>
        <a:bodyPr/>
        <a:lstStyle/>
        <a:p>
          <a:pPr algn="ctr"/>
          <a:r>
            <a:rPr lang="zh-CN" altLang="en-US" sz="36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6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600" dirty="0"/>
            <a:t>紧固</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ctr"/>
          <a:r>
            <a:rPr lang="zh-CN" altLang="en-US" sz="4000" dirty="0"/>
            <a:t>蓄电池</a:t>
          </a:r>
          <a:r>
            <a:rPr lang="zh-CN" altLang="en-US" sz="2800" dirty="0"/>
            <a:t>（</a:t>
          </a:r>
          <a:r>
            <a:rPr lang="en-US" altLang="zh-CN" sz="2800" dirty="0"/>
            <a:t>4</a:t>
          </a:r>
          <a:r>
            <a:rPr lang="zh-CN" altLang="en-US" sz="2800" dirty="0"/>
            <a:t>年）</a:t>
          </a:r>
          <a:endParaRPr lang="zh-CN" altLang="en-US" sz="4000" dirty="0"/>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2B875DC3-B307-4782-B93E-96516E530532}">
      <dgm:prSet custT="1"/>
      <dgm:spPr/>
      <dgm:t>
        <a:bodyPr/>
        <a:lstStyle/>
        <a:p>
          <a:pPr marL="285750" lvl="1" indent="0" algn="l" defTabSz="1244600">
            <a:lnSpc>
              <a:spcPct val="90000"/>
            </a:lnSpc>
            <a:spcBef>
              <a:spcPct val="0"/>
            </a:spcBef>
            <a:spcAft>
              <a:spcPct val="15000"/>
            </a:spcAft>
          </a:pPr>
          <a:r>
            <a:rPr lang="zh-CN" altLang="en-US" sz="3600" dirty="0"/>
            <a:t>更换继电器</a:t>
          </a:r>
        </a:p>
      </dgm:t>
    </dgm:pt>
    <dgm:pt modelId="{83365A4E-9F73-4784-BD57-9F8B35928246}" type="parTrans" cxnId="{834D02B3-4EED-494D-BA47-A69262C6F930}">
      <dgm:prSet/>
      <dgm:spPr/>
      <dgm:t>
        <a:bodyPr/>
        <a:lstStyle/>
        <a:p>
          <a:endParaRPr lang="zh-CN" altLang="en-US"/>
        </a:p>
      </dgm:t>
    </dgm:pt>
    <dgm:pt modelId="{C969A3C8-7E12-4E2E-A895-F93A19EE3EE8}" type="sibTrans" cxnId="{834D02B3-4EED-494D-BA47-A69262C6F930}">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EE899F43-4567-429D-AC66-E31C1804B9AA}" srcId="{C398ACE0-F9B9-4DAC-BD82-F4E0573729A3}" destId="{5989F365-E8C0-4330-8EAA-AAB7C5B20CAB}" srcOrd="2" destOrd="0" parTransId="{488B7FA0-4B06-4BF6-A74B-69B82902C63B}" sibTransId="{BB02B8ED-9AB1-4321-8A50-A6FD10EA2AE6}"/>
    <dgm:cxn modelId="{6506A446-3629-43B7-A344-3AB8C2D83CC0}" srcId="{E2115A18-BD7C-4EDF-B70B-55C7C1A18EEF}" destId="{C398ACE0-F9B9-4DAC-BD82-F4E0573729A3}" srcOrd="0" destOrd="0" parTransId="{39759A6B-79E2-4462-BC42-6BC98503A34B}" sibTransId="{69016604-8DC4-41CA-BF21-6B79225795EB}"/>
    <dgm:cxn modelId="{45D50670-E838-4806-B807-EB5398191118}" srcId="{C46311C8-2327-456D-ADCB-56F5537754EE}" destId="{2A4730CE-DAC4-4286-960C-FAF838DFFD06}" srcOrd="0" destOrd="0" parTransId="{42442D94-DBDD-4D3F-9492-C7D0D10C19E6}" sibTransId="{B2CCCE07-620A-4D4A-9B12-70F9EDD9BDF4}"/>
    <dgm:cxn modelId="{2923877D-A9A9-4ECF-A3A7-B1545036FD25}" type="presOf" srcId="{2B875DC3-B307-4782-B93E-96516E530532}" destId="{37C8A184-A12A-48E6-9CFF-4FA89CDA038B}" srcOrd="0" destOrd="3" presId="urn:microsoft.com/office/officeart/2005/8/layout/hList1"/>
    <dgm:cxn modelId="{95AD6284-84C9-4393-B046-23728CFA7DE0}" type="presOf" srcId="{E2115A18-BD7C-4EDF-B70B-55C7C1A18EEF}" destId="{52D0C5D7-186B-442E-888D-CFBEDB381097}" srcOrd="0" destOrd="0" presId="urn:microsoft.com/office/officeart/2005/8/layout/hList1"/>
    <dgm:cxn modelId="{A8737E89-4A73-441D-93FB-C5CFD3E388BB}" srcId="{C398ACE0-F9B9-4DAC-BD82-F4E0573729A3}" destId="{B2DE534E-68BC-4E87-A3BC-C50D8F8991F9}" srcOrd="1" destOrd="0" parTransId="{50CAD583-56EF-4BE5-9E73-EA331E9BD2C5}" sibTransId="{8ECF51B1-6E0F-43BC-A5B9-50544043F967}"/>
    <dgm:cxn modelId="{151D3F97-1213-474F-9988-58286E58E255}" type="presOf" srcId="{F0A15456-811D-4CFC-8E11-27A662C3A5E1}" destId="{DA99D56B-9B54-4AD0-982B-81C1AA4728EC}" srcOrd="0" destOrd="0" presId="urn:microsoft.com/office/officeart/2005/8/layout/hList1"/>
    <dgm:cxn modelId="{834D02B3-4EED-494D-BA47-A69262C6F930}" srcId="{C398ACE0-F9B9-4DAC-BD82-F4E0573729A3}" destId="{2B875DC3-B307-4782-B93E-96516E530532}" srcOrd="3" destOrd="0" parTransId="{83365A4E-9F73-4784-BD57-9F8B35928246}" sibTransId="{C969A3C8-7E12-4E2E-A895-F93A19EE3EE8}"/>
    <dgm:cxn modelId="{12F1F6B4-B60A-428C-95F9-71970C69DD35}" type="presOf" srcId="{5989F365-E8C0-4330-8EAA-AAB7C5B20CAB}" destId="{37C8A184-A12A-48E6-9CFF-4FA89CDA038B}" srcOrd="0" destOrd="2" presId="urn:microsoft.com/office/officeart/2005/8/layout/hList1"/>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062C34D5-0C60-4DA9-B8C1-CC0C195E4CB0}" type="presOf" srcId="{B2DE534E-68BC-4E87-A3BC-C50D8F8991F9}" destId="{37C8A184-A12A-48E6-9CFF-4FA89CDA038B}" srcOrd="0" destOrd="1" presId="urn:microsoft.com/office/officeart/2005/8/layout/hList1"/>
    <dgm:cxn modelId="{3A691DDC-EA14-446E-9659-42D97E835B78}" srcId="{C46311C8-2327-456D-ADCB-56F5537754EE}" destId="{3990DC09-352B-405D-920D-DF457450CA06}" srcOrd="1" destOrd="0" parTransId="{BE2C4F69-6BD8-49C6-8035-F75432918493}" sibTransId="{724EE37E-9DD0-49A3-9078-6F81BE02A598}"/>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3200" dirty="0"/>
            <a:t>接触不良</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B2DE534E-68BC-4E87-A3BC-C50D8F8991F9}">
      <dgm:prSet custT="1"/>
      <dgm:spPr/>
      <dgm:t>
        <a:bodyPr/>
        <a:lstStyle/>
        <a:p>
          <a:pPr marL="285750" lvl="1" indent="0" algn="l" defTabSz="1244600">
            <a:lnSpc>
              <a:spcPct val="90000"/>
            </a:lnSpc>
            <a:spcBef>
              <a:spcPct val="0"/>
            </a:spcBef>
            <a:spcAft>
              <a:spcPct val="15000"/>
            </a:spcAft>
          </a:pPr>
          <a:r>
            <a:rPr lang="zh-CN" altLang="en-US" sz="2400" dirty="0"/>
            <a:t>总线开路、接地或短路故障</a:t>
          </a:r>
        </a:p>
      </dgm:t>
    </dgm:pt>
    <dgm:pt modelId="{50CAD583-56EF-4BE5-9E73-EA331E9BD2C5}" type="parTrans" cxnId="{A8737E89-4A73-441D-93FB-C5CFD3E388BB}">
      <dgm:prSet/>
      <dgm:spPr/>
      <dgm:t>
        <a:bodyPr/>
        <a:lstStyle/>
        <a:p>
          <a:endParaRPr lang="zh-CN" altLang="en-US"/>
        </a:p>
      </dgm:t>
    </dgm:pt>
    <dgm:pt modelId="{8ECF51B1-6E0F-43BC-A5B9-50544043F967}" type="sibTrans" cxnId="{A8737E89-4A73-441D-93FB-C5CFD3E388BB}">
      <dgm:prSet/>
      <dgm:spPr/>
      <dgm:t>
        <a:bodyPr/>
        <a:lstStyle/>
        <a:p>
          <a:endParaRPr lang="zh-CN" altLang="en-US"/>
        </a:p>
      </dgm:t>
    </dgm:pt>
    <dgm:pt modelId="{5989F365-E8C0-4330-8EAA-AAB7C5B20CAB}">
      <dgm:prSet custT="1"/>
      <dgm:spPr/>
      <dgm:t>
        <a:bodyPr/>
        <a:lstStyle/>
        <a:p>
          <a:pPr marL="285750" lvl="1" indent="0" algn="l" defTabSz="1244600">
            <a:lnSpc>
              <a:spcPct val="90000"/>
            </a:lnSpc>
            <a:spcBef>
              <a:spcPct val="0"/>
            </a:spcBef>
            <a:spcAft>
              <a:spcPct val="15000"/>
            </a:spcAft>
          </a:pPr>
          <a:r>
            <a:rPr lang="zh-CN" altLang="en-US" sz="2400" dirty="0"/>
            <a:t>探测器误报火警</a:t>
          </a:r>
        </a:p>
      </dgm:t>
    </dgm:pt>
    <dgm:pt modelId="{BB02B8ED-9AB1-4321-8A50-A6FD10EA2AE6}" type="sibTrans" cxnId="{EE899F43-4567-429D-AC66-E31C1804B9AA}">
      <dgm:prSet/>
      <dgm:spPr/>
      <dgm:t>
        <a:bodyPr/>
        <a:lstStyle/>
        <a:p>
          <a:endParaRPr lang="zh-CN" altLang="en-US"/>
        </a:p>
      </dgm:t>
    </dgm:pt>
    <dgm:pt modelId="{488B7FA0-4B06-4BF6-A74B-69B82902C63B}" type="parTrans" cxnId="{EE899F43-4567-429D-AC66-E31C1804B9AA}">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400" dirty="0"/>
            <a:t>火灾自动报警系统使用年限十二年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ACE0C7C8-9C8B-43DD-864B-2D9A7C925C18}">
      <dgm:prSet custT="1"/>
      <dgm:spPr/>
      <dgm:t>
        <a:bodyPr/>
        <a:lstStyle/>
        <a:p>
          <a:pPr marL="285750" lvl="1" indent="0" algn="l" defTabSz="1244600">
            <a:lnSpc>
              <a:spcPct val="90000"/>
            </a:lnSpc>
            <a:spcBef>
              <a:spcPct val="0"/>
            </a:spcBef>
            <a:spcAft>
              <a:spcPct val="15000"/>
            </a:spcAft>
          </a:pPr>
          <a:r>
            <a:rPr lang="zh-CN" altLang="en-US" sz="2400" dirty="0"/>
            <a:t>更换故障设备</a:t>
          </a:r>
        </a:p>
      </dgm:t>
    </dgm:pt>
    <dgm:pt modelId="{3D315D16-C1B7-434E-8AA2-F4DA834679A5}" type="parTrans" cxnId="{804170C5-02B7-4293-9997-1FE1EB856B46}">
      <dgm:prSet/>
      <dgm:spPr/>
      <dgm:t>
        <a:bodyPr/>
        <a:lstStyle/>
        <a:p>
          <a:endParaRPr lang="zh-CN" altLang="en-US"/>
        </a:p>
      </dgm:t>
    </dgm:pt>
    <dgm:pt modelId="{77E0F768-D1E3-4AFA-82AA-9EF405AF95E9}" type="sibTrans" cxnId="{804170C5-02B7-4293-9997-1FE1EB856B46}">
      <dgm:prSet/>
      <dgm:spPr/>
      <dgm:t>
        <a:bodyPr/>
        <a:lstStyle/>
        <a:p>
          <a:endParaRPr lang="zh-CN" altLang="en-US"/>
        </a:p>
      </dgm:t>
    </dgm:pt>
    <dgm:pt modelId="{C6BA30D0-33FD-43A3-B4C2-DC201BFF19EF}">
      <dgm:prSet custT="1"/>
      <dgm:spPr/>
      <dgm:t>
        <a:bodyPr/>
        <a:lstStyle/>
        <a:p>
          <a:pPr algn="ctr"/>
          <a:r>
            <a:rPr lang="zh-CN" altLang="en-US" sz="3200" dirty="0"/>
            <a:t>清洗</a:t>
          </a:r>
        </a:p>
      </dgm:t>
    </dgm:pt>
    <dgm:pt modelId="{CF4B6462-1C9A-4FD2-A1CA-BA770C6B57D0}" type="parTrans" cxnId="{0255A66C-EAC3-42E5-B21F-8449B68E26F5}">
      <dgm:prSet/>
      <dgm:spPr/>
      <dgm:t>
        <a:bodyPr/>
        <a:lstStyle/>
        <a:p>
          <a:endParaRPr lang="zh-CN" altLang="en-US"/>
        </a:p>
      </dgm:t>
    </dgm:pt>
    <dgm:pt modelId="{A5AFB160-5583-437F-B194-AD463ADBDE95}" type="sibTrans" cxnId="{0255A66C-EAC3-42E5-B21F-8449B68E26F5}">
      <dgm:prSet/>
      <dgm:spPr/>
      <dgm:t>
        <a:bodyPr/>
        <a:lstStyle/>
        <a:p>
          <a:endParaRPr lang="zh-CN" altLang="en-US"/>
        </a:p>
      </dgm:t>
    </dgm:pt>
    <dgm:pt modelId="{26EC7271-1B7E-42BC-82B0-BB2CE88D4060}">
      <dgm:prSet custT="1"/>
      <dgm:spPr/>
      <dgm:t>
        <a:bodyPr/>
        <a:lstStyle/>
        <a:p>
          <a:pPr algn="l"/>
          <a:r>
            <a:rPr lang="zh-CN" altLang="en-US" sz="2400" dirty="0"/>
            <a:t>蓄电池使用年限四年或表明严重变形、锈蚀、漏液等情况</a:t>
          </a:r>
        </a:p>
      </dgm:t>
    </dgm:pt>
    <dgm:pt modelId="{713E4112-08CA-4A52-8FD9-DE6B0A221C2F}" type="parTrans" cxnId="{BDAE6FA5-2119-4686-A5D1-74D1137EC8E0}">
      <dgm:prSet/>
      <dgm:spPr/>
      <dgm:t>
        <a:bodyPr/>
        <a:lstStyle/>
        <a:p>
          <a:endParaRPr lang="zh-CN" altLang="en-US"/>
        </a:p>
      </dgm:t>
    </dgm:pt>
    <dgm:pt modelId="{2D96C691-D8DC-4F19-A88B-BBD414E8FFC0}" type="sibTrans" cxnId="{BDAE6FA5-2119-4686-A5D1-74D1137EC8E0}">
      <dgm:prSet/>
      <dgm:spPr/>
      <dgm:t>
        <a:bodyPr/>
        <a:lstStyle/>
        <a:p>
          <a:endParaRPr lang="zh-CN" altLang="en-US"/>
        </a:p>
      </dgm:t>
    </dgm:pt>
    <dgm:pt modelId="{E67F7B4E-A7A4-4844-9B51-4CD11E9676E2}">
      <dgm:prSet custT="1"/>
      <dgm:spPr/>
      <dgm:t>
        <a:bodyPr/>
        <a:lstStyle/>
        <a:p>
          <a:pPr algn="ctr"/>
          <a:r>
            <a:rPr lang="zh-CN" altLang="en-US" sz="3200" dirty="0"/>
            <a:t>备份</a:t>
          </a:r>
        </a:p>
      </dgm:t>
    </dgm:pt>
    <dgm:pt modelId="{5D14580C-D3ED-4B04-B196-0513399102B6}" type="parTrans" cxnId="{677C7F06-D15C-4F2D-92DD-59E279896113}">
      <dgm:prSet/>
      <dgm:spPr/>
      <dgm:t>
        <a:bodyPr/>
        <a:lstStyle/>
        <a:p>
          <a:endParaRPr lang="zh-CN" altLang="en-US"/>
        </a:p>
      </dgm:t>
    </dgm:pt>
    <dgm:pt modelId="{597BBC55-45A8-4A9F-9B3C-A280BBC00089}" type="sibTrans" cxnId="{677C7F06-D15C-4F2D-92DD-59E279896113}">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677C7F06-D15C-4F2D-92DD-59E279896113}" srcId="{C46311C8-2327-456D-ADCB-56F5537754EE}" destId="{E67F7B4E-A7A4-4844-9B51-4CD11E9676E2}" srcOrd="4" destOrd="0" parTransId="{5D14580C-D3ED-4B04-B196-0513399102B6}" sibTransId="{597BBC55-45A8-4A9F-9B3C-A280BBC00089}"/>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1E11D03C-FDD7-42B7-B171-48E7A983AF82}" type="presOf" srcId="{E67F7B4E-A7A4-4844-9B51-4CD11E9676E2}" destId="{52A34714-81C2-4466-95AE-7EE9B42A7610}" srcOrd="0" destOrd="4" presId="urn:microsoft.com/office/officeart/2005/8/layout/hList1"/>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EE899F43-4567-429D-AC66-E31C1804B9AA}" srcId="{C398ACE0-F9B9-4DAC-BD82-F4E0573729A3}" destId="{5989F365-E8C0-4330-8EAA-AAB7C5B20CAB}" srcOrd="2" destOrd="0" parTransId="{488B7FA0-4B06-4BF6-A74B-69B82902C63B}" sibTransId="{BB02B8ED-9AB1-4321-8A50-A6FD10EA2AE6}"/>
    <dgm:cxn modelId="{6506A446-3629-43B7-A344-3AB8C2D83CC0}" srcId="{E2115A18-BD7C-4EDF-B70B-55C7C1A18EEF}" destId="{C398ACE0-F9B9-4DAC-BD82-F4E0573729A3}" srcOrd="0" destOrd="0" parTransId="{39759A6B-79E2-4462-BC42-6BC98503A34B}" sibTransId="{69016604-8DC4-41CA-BF21-6B79225795EB}"/>
    <dgm:cxn modelId="{09189D6B-9240-4CAF-AAE8-80ED22161502}" type="presOf" srcId="{ACE0C7C8-9C8B-43DD-864B-2D9A7C925C18}" destId="{37C8A184-A12A-48E6-9CFF-4FA89CDA038B}" srcOrd="0" destOrd="3" presId="urn:microsoft.com/office/officeart/2005/8/layout/hList1"/>
    <dgm:cxn modelId="{0255A66C-EAC3-42E5-B21F-8449B68E26F5}" srcId="{C46311C8-2327-456D-ADCB-56F5537754EE}" destId="{C6BA30D0-33FD-43A3-B4C2-DC201BFF19EF}" srcOrd="3" destOrd="0" parTransId="{CF4B6462-1C9A-4FD2-A1CA-BA770C6B57D0}" sibTransId="{A5AFB160-5583-437F-B194-AD463ADBDE95}"/>
    <dgm:cxn modelId="{45D50670-E838-4806-B807-EB5398191118}" srcId="{C46311C8-2327-456D-ADCB-56F5537754EE}" destId="{2A4730CE-DAC4-4286-960C-FAF838DFFD06}" srcOrd="0" destOrd="0" parTransId="{42442D94-DBDD-4D3F-9492-C7D0D10C19E6}" sibTransId="{B2CCCE07-620A-4D4A-9B12-70F9EDD9BDF4}"/>
    <dgm:cxn modelId="{8844A078-DAF5-4DA7-8352-BA3D69FCA805}" type="presOf" srcId="{C6BA30D0-33FD-43A3-B4C2-DC201BFF19EF}" destId="{52A34714-81C2-4466-95AE-7EE9B42A7610}" srcOrd="0" destOrd="3" presId="urn:microsoft.com/office/officeart/2005/8/layout/hList1"/>
    <dgm:cxn modelId="{95AD6284-84C9-4393-B046-23728CFA7DE0}" type="presOf" srcId="{E2115A18-BD7C-4EDF-B70B-55C7C1A18EEF}" destId="{52D0C5D7-186B-442E-888D-CFBEDB381097}" srcOrd="0" destOrd="0" presId="urn:microsoft.com/office/officeart/2005/8/layout/hList1"/>
    <dgm:cxn modelId="{A8737E89-4A73-441D-93FB-C5CFD3E388BB}" srcId="{C398ACE0-F9B9-4DAC-BD82-F4E0573729A3}" destId="{B2DE534E-68BC-4E87-A3BC-C50D8F8991F9}" srcOrd="1" destOrd="0" parTransId="{50CAD583-56EF-4BE5-9E73-EA331E9BD2C5}" sibTransId="{8ECF51B1-6E0F-43BC-A5B9-50544043F967}"/>
    <dgm:cxn modelId="{151D3F97-1213-474F-9988-58286E58E255}" type="presOf" srcId="{F0A15456-811D-4CFC-8E11-27A662C3A5E1}" destId="{DA99D56B-9B54-4AD0-982B-81C1AA4728EC}" srcOrd="0" destOrd="0" presId="urn:microsoft.com/office/officeart/2005/8/layout/hList1"/>
    <dgm:cxn modelId="{BDAE6FA5-2119-4686-A5D1-74D1137EC8E0}" srcId="{F0A15456-811D-4CFC-8E11-27A662C3A5E1}" destId="{26EC7271-1B7E-42BC-82B0-BB2CE88D4060}" srcOrd="1" destOrd="0" parTransId="{713E4112-08CA-4A52-8FD9-DE6B0A221C2F}" sibTransId="{2D96C691-D8DC-4F19-A88B-BBD414E8FFC0}"/>
    <dgm:cxn modelId="{12F1F6B4-B60A-428C-95F9-71970C69DD35}" type="presOf" srcId="{5989F365-E8C0-4330-8EAA-AAB7C5B20CAB}" destId="{37C8A184-A12A-48E6-9CFF-4FA89CDA038B}" srcOrd="0" destOrd="2" presId="urn:microsoft.com/office/officeart/2005/8/layout/hList1"/>
    <dgm:cxn modelId="{0A4FD2B8-4DE5-4CD4-AC90-A60484A496D6}" type="presOf" srcId="{26EC7271-1B7E-42BC-82B0-BB2CE88D4060}" destId="{4116DDF8-7DDE-47B3-8E2C-2CBB1A3D73A6}" srcOrd="0" destOrd="1" presId="urn:microsoft.com/office/officeart/2005/8/layout/hList1"/>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804170C5-02B7-4293-9997-1FE1EB856B46}" srcId="{C398ACE0-F9B9-4DAC-BD82-F4E0573729A3}" destId="{ACE0C7C8-9C8B-43DD-864B-2D9A7C925C18}" srcOrd="3" destOrd="0" parTransId="{3D315D16-C1B7-434E-8AA2-F4DA834679A5}" sibTransId="{77E0F768-D1E3-4AFA-82AA-9EF405AF95E9}"/>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062C34D5-0C60-4DA9-B8C1-CC0C195E4CB0}" type="presOf" srcId="{B2DE534E-68BC-4E87-A3BC-C50D8F8991F9}" destId="{37C8A184-A12A-48E6-9CFF-4FA89CDA038B}" srcOrd="0" destOrd="1" presId="urn:microsoft.com/office/officeart/2005/8/layout/hList1"/>
    <dgm:cxn modelId="{3A691DDC-EA14-446E-9659-42D97E835B78}" srcId="{C46311C8-2327-456D-ADCB-56F5537754EE}" destId="{3990DC09-352B-405D-920D-DF457450CA06}" srcOrd="1" destOrd="0" parTransId="{BE2C4F69-6BD8-49C6-8035-F75432918493}" sibTransId="{724EE37E-9DD0-49A3-9078-6F81BE02A598}"/>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2800" dirty="0"/>
            <a:t>阀门关闭不严</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B2DE534E-68BC-4E87-A3BC-C50D8F8991F9}">
      <dgm:prSet custT="1"/>
      <dgm:spPr/>
      <dgm:t>
        <a:bodyPr/>
        <a:lstStyle/>
        <a:p>
          <a:pPr marL="285750" lvl="1" indent="0" algn="l" defTabSz="1244600">
            <a:lnSpc>
              <a:spcPct val="90000"/>
            </a:lnSpc>
            <a:spcBef>
              <a:spcPct val="0"/>
            </a:spcBef>
            <a:spcAft>
              <a:spcPct val="15000"/>
            </a:spcAft>
          </a:pPr>
          <a:r>
            <a:rPr lang="zh-CN" altLang="en-US" sz="2800" dirty="0"/>
            <a:t>设备渗漏</a:t>
          </a:r>
        </a:p>
      </dgm:t>
    </dgm:pt>
    <dgm:pt modelId="{50CAD583-56EF-4BE5-9E73-EA331E9BD2C5}" type="parTrans" cxnId="{A8737E89-4A73-441D-93FB-C5CFD3E388BB}">
      <dgm:prSet/>
      <dgm:spPr/>
      <dgm:t>
        <a:bodyPr/>
        <a:lstStyle/>
        <a:p>
          <a:endParaRPr lang="zh-CN" altLang="en-US"/>
        </a:p>
      </dgm:t>
    </dgm:pt>
    <dgm:pt modelId="{8ECF51B1-6E0F-43BC-A5B9-50544043F967}" type="sibTrans" cxnId="{A8737E89-4A73-441D-93FB-C5CFD3E388BB}">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400" dirty="0"/>
            <a:t>消防水箱渗漏、裂纹</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ACE0C7C8-9C8B-43DD-864B-2D9A7C925C18}">
      <dgm:prSet custT="1"/>
      <dgm:spPr/>
      <dgm:t>
        <a:bodyPr/>
        <a:lstStyle/>
        <a:p>
          <a:pPr marL="285750" lvl="1" indent="0" algn="l" defTabSz="1244600">
            <a:lnSpc>
              <a:spcPct val="90000"/>
            </a:lnSpc>
            <a:spcBef>
              <a:spcPct val="0"/>
            </a:spcBef>
            <a:spcAft>
              <a:spcPct val="15000"/>
            </a:spcAft>
          </a:pPr>
          <a:r>
            <a:rPr lang="zh-CN" altLang="en-US" sz="2800" dirty="0"/>
            <a:t>更换设备</a:t>
          </a:r>
        </a:p>
      </dgm:t>
    </dgm:pt>
    <dgm:pt modelId="{3D315D16-C1B7-434E-8AA2-F4DA834679A5}" type="parTrans" cxnId="{804170C5-02B7-4293-9997-1FE1EB856B46}">
      <dgm:prSet/>
      <dgm:spPr/>
      <dgm:t>
        <a:bodyPr/>
        <a:lstStyle/>
        <a:p>
          <a:endParaRPr lang="zh-CN" altLang="en-US"/>
        </a:p>
      </dgm:t>
    </dgm:pt>
    <dgm:pt modelId="{77E0F768-D1E3-4AFA-82AA-9EF405AF95E9}" type="sibTrans" cxnId="{804170C5-02B7-4293-9997-1FE1EB856B46}">
      <dgm:prSet/>
      <dgm:spPr/>
      <dgm:t>
        <a:bodyPr/>
        <a:lstStyle/>
        <a:p>
          <a:endParaRPr lang="zh-CN" altLang="en-US"/>
        </a:p>
      </dgm:t>
    </dgm:pt>
    <dgm:pt modelId="{C6BA30D0-33FD-43A3-B4C2-DC201BFF19EF}">
      <dgm:prSet custT="1"/>
      <dgm:spPr/>
      <dgm:t>
        <a:bodyPr/>
        <a:lstStyle/>
        <a:p>
          <a:pPr algn="ctr"/>
          <a:r>
            <a:rPr lang="zh-CN" altLang="en-US" sz="3200" dirty="0"/>
            <a:t>清洗</a:t>
          </a:r>
        </a:p>
      </dgm:t>
    </dgm:pt>
    <dgm:pt modelId="{CF4B6462-1C9A-4FD2-A1CA-BA770C6B57D0}" type="parTrans" cxnId="{0255A66C-EAC3-42E5-B21F-8449B68E26F5}">
      <dgm:prSet/>
      <dgm:spPr/>
      <dgm:t>
        <a:bodyPr/>
        <a:lstStyle/>
        <a:p>
          <a:endParaRPr lang="zh-CN" altLang="en-US"/>
        </a:p>
      </dgm:t>
    </dgm:pt>
    <dgm:pt modelId="{A5AFB160-5583-437F-B194-AD463ADBDE95}" type="sibTrans" cxnId="{0255A66C-EAC3-42E5-B21F-8449B68E26F5}">
      <dgm:prSet/>
      <dgm:spPr/>
      <dgm:t>
        <a:bodyPr/>
        <a:lstStyle/>
        <a:p>
          <a:endParaRPr lang="zh-CN" altLang="en-US"/>
        </a:p>
      </dgm:t>
    </dgm:pt>
    <dgm:pt modelId="{D05B96AC-F319-4407-8C73-7997674A8F48}">
      <dgm:prSet custT="1"/>
      <dgm:spPr/>
      <dgm:t>
        <a:bodyPr/>
        <a:lstStyle/>
        <a:p>
          <a:pPr algn="l"/>
          <a:r>
            <a:rPr lang="zh-CN" altLang="en-US" sz="2400" dirty="0"/>
            <a:t>消防水泵扬程不足</a:t>
          </a:r>
        </a:p>
      </dgm:t>
    </dgm:pt>
    <dgm:pt modelId="{D5F1A60D-1BBC-4476-A383-4110EF4EFDA1}" type="parTrans" cxnId="{0FC13438-3201-40E7-8E36-647F5BC916D5}">
      <dgm:prSet/>
      <dgm:spPr/>
      <dgm:t>
        <a:bodyPr/>
        <a:lstStyle/>
        <a:p>
          <a:endParaRPr lang="zh-CN" altLang="en-US"/>
        </a:p>
      </dgm:t>
    </dgm:pt>
    <dgm:pt modelId="{5733290A-0981-4200-8647-E4FE43383984}" type="sibTrans" cxnId="{0FC13438-3201-40E7-8E36-647F5BC916D5}">
      <dgm:prSet/>
      <dgm:spPr/>
      <dgm:t>
        <a:bodyPr/>
        <a:lstStyle/>
        <a:p>
          <a:endParaRPr lang="zh-CN" altLang="en-US"/>
        </a:p>
      </dgm:t>
    </dgm:pt>
    <dgm:pt modelId="{8640F933-F4BB-46EC-A008-274A0056BAB2}">
      <dgm:prSet custT="1"/>
      <dgm:spPr/>
      <dgm:t>
        <a:bodyPr/>
        <a:lstStyle/>
        <a:p>
          <a:pPr algn="l"/>
          <a:r>
            <a:rPr lang="zh-CN" altLang="en-US" sz="2400" dirty="0"/>
            <a:t>设备类碰撞变形、严重锈蚀、明显机械损伤或功能缺失</a:t>
          </a:r>
        </a:p>
      </dgm:t>
    </dgm:pt>
    <dgm:pt modelId="{829AE9F4-FA2E-436B-B03B-CC9BE5B0C039}" type="parTrans" cxnId="{9ED68561-6A2F-47AB-BC7F-6E4003478CC4}">
      <dgm:prSet/>
      <dgm:spPr/>
      <dgm:t>
        <a:bodyPr/>
        <a:lstStyle/>
        <a:p>
          <a:endParaRPr lang="zh-CN" altLang="en-US"/>
        </a:p>
      </dgm:t>
    </dgm:pt>
    <dgm:pt modelId="{B2D58F7E-9006-4C9D-A8AC-AEE3BDBDB4F4}" type="sibTrans" cxnId="{9ED68561-6A2F-47AB-BC7F-6E4003478CC4}">
      <dgm:prSet/>
      <dgm:spPr/>
      <dgm:t>
        <a:bodyPr/>
        <a:lstStyle/>
        <a:p>
          <a:endParaRPr lang="zh-CN" altLang="en-US"/>
        </a:p>
      </dgm:t>
    </dgm:pt>
    <dgm:pt modelId="{36B4F40E-A466-4CE0-AD25-3EED1493F1D2}">
      <dgm:prSet custT="1"/>
      <dgm:spPr/>
      <dgm:t>
        <a:bodyPr/>
        <a:lstStyle/>
        <a:p>
          <a:pPr algn="l"/>
          <a:r>
            <a:rPr lang="zh-CN" altLang="en-US" sz="2400" dirty="0"/>
            <a:t>阀门类严重锈蚀、明显机械损伤</a:t>
          </a:r>
        </a:p>
      </dgm:t>
    </dgm:pt>
    <dgm:pt modelId="{529B1CDA-D14C-4DBD-88F2-4875D8F9CA5F}" type="parTrans" cxnId="{FE6A89C2-7C9F-4B2A-B885-BA596F8C3EA4}">
      <dgm:prSet/>
      <dgm:spPr/>
      <dgm:t>
        <a:bodyPr/>
        <a:lstStyle/>
        <a:p>
          <a:endParaRPr lang="zh-CN" altLang="en-US"/>
        </a:p>
      </dgm:t>
    </dgm:pt>
    <dgm:pt modelId="{609EFFC1-415F-4F40-A69D-03C1B7F3E8F3}" type="sibTrans" cxnId="{FE6A89C2-7C9F-4B2A-B885-BA596F8C3EA4}">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D63A8209-44FF-491E-9C0A-0C92E3CE564C}" type="presOf" srcId="{8640F933-F4BB-46EC-A008-274A0056BAB2}" destId="{4116DDF8-7DDE-47B3-8E2C-2CBB1A3D73A6}" srcOrd="0" destOrd="2"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0FC13438-3201-40E7-8E36-647F5BC916D5}" srcId="{F0A15456-811D-4CFC-8E11-27A662C3A5E1}" destId="{D05B96AC-F319-4407-8C73-7997674A8F48}" srcOrd="1" destOrd="0" parTransId="{D5F1A60D-1BBC-4476-A383-4110EF4EFDA1}" sibTransId="{5733290A-0981-4200-8647-E4FE43383984}"/>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9ED68561-6A2F-47AB-BC7F-6E4003478CC4}" srcId="{F0A15456-811D-4CFC-8E11-27A662C3A5E1}" destId="{8640F933-F4BB-46EC-A008-274A0056BAB2}" srcOrd="2" destOrd="0" parTransId="{829AE9F4-FA2E-436B-B03B-CC9BE5B0C039}" sibTransId="{B2D58F7E-9006-4C9D-A8AC-AEE3BDBDB4F4}"/>
    <dgm:cxn modelId="{6506A446-3629-43B7-A344-3AB8C2D83CC0}" srcId="{E2115A18-BD7C-4EDF-B70B-55C7C1A18EEF}" destId="{C398ACE0-F9B9-4DAC-BD82-F4E0573729A3}" srcOrd="0" destOrd="0" parTransId="{39759A6B-79E2-4462-BC42-6BC98503A34B}" sibTransId="{69016604-8DC4-41CA-BF21-6B79225795EB}"/>
    <dgm:cxn modelId="{09189D6B-9240-4CAF-AAE8-80ED22161502}" type="presOf" srcId="{ACE0C7C8-9C8B-43DD-864B-2D9A7C925C18}" destId="{37C8A184-A12A-48E6-9CFF-4FA89CDA038B}" srcOrd="0" destOrd="2" presId="urn:microsoft.com/office/officeart/2005/8/layout/hList1"/>
    <dgm:cxn modelId="{0255A66C-EAC3-42E5-B21F-8449B68E26F5}" srcId="{C46311C8-2327-456D-ADCB-56F5537754EE}" destId="{C6BA30D0-33FD-43A3-B4C2-DC201BFF19EF}" srcOrd="3" destOrd="0" parTransId="{CF4B6462-1C9A-4FD2-A1CA-BA770C6B57D0}" sibTransId="{A5AFB160-5583-437F-B194-AD463ADBDE95}"/>
    <dgm:cxn modelId="{45D50670-E838-4806-B807-EB5398191118}" srcId="{C46311C8-2327-456D-ADCB-56F5537754EE}" destId="{2A4730CE-DAC4-4286-960C-FAF838DFFD06}" srcOrd="0" destOrd="0" parTransId="{42442D94-DBDD-4D3F-9492-C7D0D10C19E6}" sibTransId="{B2CCCE07-620A-4D4A-9B12-70F9EDD9BDF4}"/>
    <dgm:cxn modelId="{8844A078-DAF5-4DA7-8352-BA3D69FCA805}" type="presOf" srcId="{C6BA30D0-33FD-43A3-B4C2-DC201BFF19EF}" destId="{52A34714-81C2-4466-95AE-7EE9B42A7610}" srcOrd="0" destOrd="3" presId="urn:microsoft.com/office/officeart/2005/8/layout/hList1"/>
    <dgm:cxn modelId="{95AD6284-84C9-4393-B046-23728CFA7DE0}" type="presOf" srcId="{E2115A18-BD7C-4EDF-B70B-55C7C1A18EEF}" destId="{52D0C5D7-186B-442E-888D-CFBEDB381097}" srcOrd="0" destOrd="0" presId="urn:microsoft.com/office/officeart/2005/8/layout/hList1"/>
    <dgm:cxn modelId="{A8737E89-4A73-441D-93FB-C5CFD3E388BB}" srcId="{C398ACE0-F9B9-4DAC-BD82-F4E0573729A3}" destId="{B2DE534E-68BC-4E87-A3BC-C50D8F8991F9}" srcOrd="1" destOrd="0" parTransId="{50CAD583-56EF-4BE5-9E73-EA331E9BD2C5}" sibTransId="{8ECF51B1-6E0F-43BC-A5B9-50544043F967}"/>
    <dgm:cxn modelId="{151D3F97-1213-474F-9988-58286E58E255}" type="presOf" srcId="{F0A15456-811D-4CFC-8E11-27A662C3A5E1}" destId="{DA99D56B-9B54-4AD0-982B-81C1AA4728EC}" srcOrd="0" destOrd="0" presId="urn:microsoft.com/office/officeart/2005/8/layout/hList1"/>
    <dgm:cxn modelId="{22F030C2-B192-4F91-A7F7-562F96CEE8A8}" type="presOf" srcId="{C398ACE0-F9B9-4DAC-BD82-F4E0573729A3}" destId="{FAE14080-0C53-40CF-B801-2054929D289A}" srcOrd="0" destOrd="0" presId="urn:microsoft.com/office/officeart/2005/8/layout/hList1"/>
    <dgm:cxn modelId="{FE6A89C2-7C9F-4B2A-B885-BA596F8C3EA4}" srcId="{F0A15456-811D-4CFC-8E11-27A662C3A5E1}" destId="{36B4F40E-A466-4CE0-AD25-3EED1493F1D2}" srcOrd="3" destOrd="0" parTransId="{529B1CDA-D14C-4DBD-88F2-4875D8F9CA5F}" sibTransId="{609EFFC1-415F-4F40-A69D-03C1B7F3E8F3}"/>
    <dgm:cxn modelId="{6F7F3EC3-5B22-4CDE-BF8A-2BC985F62C1F}" srcId="{E2115A18-BD7C-4EDF-B70B-55C7C1A18EEF}" destId="{F0A15456-811D-4CFC-8E11-27A662C3A5E1}" srcOrd="2" destOrd="0" parTransId="{D14DCB3F-06ED-4900-AD69-50383B5A88A9}" sibTransId="{17C57971-0FE3-4562-8332-BF14EBFA5D7D}"/>
    <dgm:cxn modelId="{804170C5-02B7-4293-9997-1FE1EB856B46}" srcId="{C398ACE0-F9B9-4DAC-BD82-F4E0573729A3}" destId="{ACE0C7C8-9C8B-43DD-864B-2D9A7C925C18}" srcOrd="2" destOrd="0" parTransId="{3D315D16-C1B7-434E-8AA2-F4DA834679A5}" sibTransId="{77E0F768-D1E3-4AFA-82AA-9EF405AF95E9}"/>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062C34D5-0C60-4DA9-B8C1-CC0C195E4CB0}" type="presOf" srcId="{B2DE534E-68BC-4E87-A3BC-C50D8F8991F9}" destId="{37C8A184-A12A-48E6-9CFF-4FA89CDA038B}" srcOrd="0" destOrd="1" presId="urn:microsoft.com/office/officeart/2005/8/layout/hList1"/>
    <dgm:cxn modelId="{28CC43D7-6DAC-4DA0-BB41-7B24DD75E0BC}" type="presOf" srcId="{36B4F40E-A466-4CE0-AD25-3EED1493F1D2}" destId="{4116DDF8-7DDE-47B3-8E2C-2CBB1A3D73A6}" srcOrd="0" destOrd="3" presId="urn:microsoft.com/office/officeart/2005/8/layout/hList1"/>
    <dgm:cxn modelId="{3A691DDC-EA14-446E-9659-42D97E835B78}" srcId="{C46311C8-2327-456D-ADCB-56F5537754EE}" destId="{3990DC09-352B-405D-920D-DF457450CA06}" srcOrd="1" destOrd="0" parTransId="{BE2C4F69-6BD8-49C6-8035-F75432918493}" sibTransId="{724EE37E-9DD0-49A3-9078-6F81BE02A598}"/>
    <dgm:cxn modelId="{63E6FDDF-5DA3-462E-B0DF-7A15E128E79D}" type="presOf" srcId="{D05B96AC-F319-4407-8C73-7997674A8F48}" destId="{4116DDF8-7DDE-47B3-8E2C-2CBB1A3D73A6}" srcOrd="0" destOrd="1" presId="urn:microsoft.com/office/officeart/2005/8/layout/hList1"/>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2800" dirty="0"/>
            <a:t>水力警铃</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800" dirty="0"/>
            <a:t>报警阀组严重变形、锈蚀、明显机械损伤或功能缺失</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ACE0C7C8-9C8B-43DD-864B-2D9A7C925C18}">
      <dgm:prSet custT="1"/>
      <dgm:spPr/>
      <dgm:t>
        <a:bodyPr/>
        <a:lstStyle/>
        <a:p>
          <a:pPr marL="285750" lvl="1" indent="0" algn="l" defTabSz="1244600">
            <a:lnSpc>
              <a:spcPct val="90000"/>
            </a:lnSpc>
            <a:spcBef>
              <a:spcPct val="0"/>
            </a:spcBef>
            <a:spcAft>
              <a:spcPct val="15000"/>
            </a:spcAft>
          </a:pPr>
          <a:r>
            <a:rPr lang="zh-CN" altLang="en-US" sz="2800" dirty="0"/>
            <a:t>电磁阀</a:t>
          </a:r>
        </a:p>
      </dgm:t>
    </dgm:pt>
    <dgm:pt modelId="{3D315D16-C1B7-434E-8AA2-F4DA834679A5}" type="parTrans" cxnId="{804170C5-02B7-4293-9997-1FE1EB856B46}">
      <dgm:prSet/>
      <dgm:spPr/>
      <dgm:t>
        <a:bodyPr/>
        <a:lstStyle/>
        <a:p>
          <a:endParaRPr lang="zh-CN" altLang="en-US"/>
        </a:p>
      </dgm:t>
    </dgm:pt>
    <dgm:pt modelId="{77E0F768-D1E3-4AFA-82AA-9EF405AF95E9}" type="sibTrans" cxnId="{804170C5-02B7-4293-9997-1FE1EB856B46}">
      <dgm:prSet/>
      <dgm:spPr/>
      <dgm:t>
        <a:bodyPr/>
        <a:lstStyle/>
        <a:p>
          <a:endParaRPr lang="zh-CN" altLang="en-US"/>
        </a:p>
      </dgm:t>
    </dgm:pt>
    <dgm:pt modelId="{C6BA30D0-33FD-43A3-B4C2-DC201BFF19EF}">
      <dgm:prSet custT="1"/>
      <dgm:spPr/>
      <dgm:t>
        <a:bodyPr/>
        <a:lstStyle/>
        <a:p>
          <a:pPr algn="ctr"/>
          <a:r>
            <a:rPr lang="zh-CN" altLang="en-US" sz="3200" dirty="0"/>
            <a:t>清洗</a:t>
          </a:r>
        </a:p>
      </dgm:t>
    </dgm:pt>
    <dgm:pt modelId="{CF4B6462-1C9A-4FD2-A1CA-BA770C6B57D0}" type="parTrans" cxnId="{0255A66C-EAC3-42E5-B21F-8449B68E26F5}">
      <dgm:prSet/>
      <dgm:spPr/>
      <dgm:t>
        <a:bodyPr/>
        <a:lstStyle/>
        <a:p>
          <a:endParaRPr lang="zh-CN" altLang="en-US"/>
        </a:p>
      </dgm:t>
    </dgm:pt>
    <dgm:pt modelId="{A5AFB160-5583-437F-B194-AD463ADBDE95}" type="sibTrans" cxnId="{0255A66C-EAC3-42E5-B21F-8449B68E26F5}">
      <dgm:prSet/>
      <dgm:spPr/>
      <dgm:t>
        <a:bodyPr/>
        <a:lstStyle/>
        <a:p>
          <a:endParaRPr lang="zh-CN" altLang="en-US"/>
        </a:p>
      </dgm:t>
    </dgm:pt>
    <dgm:pt modelId="{36B4F40E-A466-4CE0-AD25-3EED1493F1D2}">
      <dgm:prSet custT="1"/>
      <dgm:spPr/>
      <dgm:t>
        <a:bodyPr/>
        <a:lstStyle/>
        <a:p>
          <a:pPr algn="l"/>
          <a:r>
            <a:rPr lang="zh-CN" altLang="en-US" sz="2800" dirty="0"/>
            <a:t>水流指示器、信号阀本体严重变形、锈蚀、裂纹</a:t>
          </a:r>
        </a:p>
      </dgm:t>
    </dgm:pt>
    <dgm:pt modelId="{529B1CDA-D14C-4DBD-88F2-4875D8F9CA5F}" type="parTrans" cxnId="{FE6A89C2-7C9F-4B2A-B885-BA596F8C3EA4}">
      <dgm:prSet/>
      <dgm:spPr/>
      <dgm:t>
        <a:bodyPr/>
        <a:lstStyle/>
        <a:p>
          <a:endParaRPr lang="zh-CN" altLang="en-US"/>
        </a:p>
      </dgm:t>
    </dgm:pt>
    <dgm:pt modelId="{609EFFC1-415F-4F40-A69D-03C1B7F3E8F3}" type="sibTrans" cxnId="{FE6A89C2-7C9F-4B2A-B885-BA596F8C3EA4}">
      <dgm:prSet/>
      <dgm:spPr/>
      <dgm:t>
        <a:bodyPr/>
        <a:lstStyle/>
        <a:p>
          <a:endParaRPr lang="zh-CN" altLang="en-US"/>
        </a:p>
      </dgm:t>
    </dgm:pt>
    <dgm:pt modelId="{7872005E-5B3E-4E9D-9B28-888B2EF14017}">
      <dgm:prSet custT="1"/>
      <dgm:spPr/>
      <dgm:t>
        <a:bodyPr/>
        <a:lstStyle/>
        <a:p>
          <a:pPr marL="285750" lvl="1" indent="0" algn="l" defTabSz="1244600">
            <a:lnSpc>
              <a:spcPct val="90000"/>
            </a:lnSpc>
            <a:spcBef>
              <a:spcPct val="0"/>
            </a:spcBef>
            <a:spcAft>
              <a:spcPct val="15000"/>
            </a:spcAft>
          </a:pPr>
          <a:r>
            <a:rPr lang="zh-CN" altLang="en-US" sz="2800" dirty="0"/>
            <a:t>渗漏</a:t>
          </a:r>
        </a:p>
      </dgm:t>
    </dgm:pt>
    <dgm:pt modelId="{3C67ED2B-AD52-478E-9D2C-5D9AE047FE31}" type="parTrans" cxnId="{4AEF988A-08A7-4752-8D0D-AF1A09DAC515}">
      <dgm:prSet/>
      <dgm:spPr/>
      <dgm:t>
        <a:bodyPr/>
        <a:lstStyle/>
        <a:p>
          <a:endParaRPr lang="zh-CN" altLang="en-US"/>
        </a:p>
      </dgm:t>
    </dgm:pt>
    <dgm:pt modelId="{2FFBBB23-1A1B-4B60-BC2B-9982E5166BF0}" type="sibTrans" cxnId="{4AEF988A-08A7-4752-8D0D-AF1A09DAC515}">
      <dgm:prSet/>
      <dgm:spPr/>
      <dgm:t>
        <a:bodyPr/>
        <a:lstStyle/>
        <a:p>
          <a:endParaRPr lang="zh-CN" altLang="en-US"/>
        </a:p>
      </dgm:t>
    </dgm:pt>
    <dgm:pt modelId="{6ADBD625-A80F-4AB3-B9E0-936876F886AE}">
      <dgm:prSet custT="1"/>
      <dgm:spPr/>
      <dgm:t>
        <a:bodyPr/>
        <a:lstStyle/>
        <a:p>
          <a:pPr marL="285750" lvl="1" indent="0" algn="l" defTabSz="1244600">
            <a:lnSpc>
              <a:spcPct val="90000"/>
            </a:lnSpc>
            <a:spcBef>
              <a:spcPct val="0"/>
            </a:spcBef>
            <a:spcAft>
              <a:spcPct val="15000"/>
            </a:spcAft>
          </a:pPr>
          <a:r>
            <a:rPr lang="zh-CN" altLang="en-US" sz="2800" dirty="0"/>
            <a:t>更换设备</a:t>
          </a:r>
        </a:p>
      </dgm:t>
    </dgm:pt>
    <dgm:pt modelId="{D587971B-6171-412B-80ED-C9DE602B5881}" type="parTrans" cxnId="{8E06C5FD-A0F2-4942-B803-F217CCA3F6F2}">
      <dgm:prSet/>
      <dgm:spPr/>
      <dgm:t>
        <a:bodyPr/>
        <a:lstStyle/>
        <a:p>
          <a:endParaRPr lang="zh-CN" altLang="en-US"/>
        </a:p>
      </dgm:t>
    </dgm:pt>
    <dgm:pt modelId="{3470E00A-E98F-49B3-9317-C27A41FABFB9}" type="sibTrans" cxnId="{8E06C5FD-A0F2-4942-B803-F217CCA3F6F2}">
      <dgm:prSet/>
      <dgm:spPr/>
      <dgm:t>
        <a:bodyPr/>
        <a:lstStyle/>
        <a:p>
          <a:endParaRPr lang="zh-CN" altLang="en-US"/>
        </a:p>
      </dgm:t>
    </dgm:pt>
    <dgm:pt modelId="{E4EFBF2E-F044-43D9-A1C6-6F8A8768F5B7}">
      <dgm:prSet custT="1"/>
      <dgm:spPr/>
      <dgm:t>
        <a:bodyPr/>
        <a:lstStyle/>
        <a:p>
          <a:pPr marL="285750" lvl="1" indent="0" algn="l" defTabSz="1244600">
            <a:lnSpc>
              <a:spcPct val="90000"/>
            </a:lnSpc>
            <a:spcBef>
              <a:spcPct val="0"/>
            </a:spcBef>
            <a:spcAft>
              <a:spcPct val="15000"/>
            </a:spcAft>
          </a:pPr>
          <a:r>
            <a:rPr lang="zh-CN" altLang="en-US" sz="2800" dirty="0"/>
            <a:t>压力开关</a:t>
          </a:r>
        </a:p>
      </dgm:t>
    </dgm:pt>
    <dgm:pt modelId="{56DCCEAB-325F-4EAC-BD32-1731B4F1B8D3}" type="parTrans" cxnId="{0DB11359-39B7-4591-8FCD-BC8771D010C3}">
      <dgm:prSet/>
      <dgm:spPr/>
      <dgm:t>
        <a:bodyPr/>
        <a:lstStyle/>
        <a:p>
          <a:endParaRPr lang="zh-CN" altLang="en-US"/>
        </a:p>
      </dgm:t>
    </dgm:pt>
    <dgm:pt modelId="{0D915875-5E34-446A-9DFE-B4F76BA3687E}" type="sibTrans" cxnId="{0DB11359-39B7-4591-8FCD-BC8771D010C3}">
      <dgm:prSet/>
      <dgm:spPr/>
      <dgm:t>
        <a:bodyPr/>
        <a:lstStyle/>
        <a:p>
          <a:endParaRPr lang="zh-CN" altLang="en-US"/>
        </a:p>
      </dgm:t>
    </dgm:pt>
    <dgm:pt modelId="{41B97818-F943-4CB7-AAC2-492529C9EC94}">
      <dgm:prSet custT="1"/>
      <dgm:spPr/>
      <dgm:t>
        <a:bodyPr/>
        <a:lstStyle/>
        <a:p>
          <a:pPr marL="285750" lvl="1" indent="0" algn="l" defTabSz="1244600">
            <a:lnSpc>
              <a:spcPct val="90000"/>
            </a:lnSpc>
            <a:spcBef>
              <a:spcPct val="0"/>
            </a:spcBef>
            <a:spcAft>
              <a:spcPct val="15000"/>
            </a:spcAft>
          </a:pPr>
          <a:r>
            <a:rPr lang="zh-CN" altLang="en-US" sz="2800" dirty="0"/>
            <a:t>水流指示器</a:t>
          </a:r>
        </a:p>
      </dgm:t>
    </dgm:pt>
    <dgm:pt modelId="{DD460BEE-F5DE-439B-9855-23EA2DC3D402}" type="parTrans" cxnId="{72E67FEF-A3AE-4AD8-AF36-44A979117A09}">
      <dgm:prSet/>
      <dgm:spPr/>
      <dgm:t>
        <a:bodyPr/>
        <a:lstStyle/>
        <a:p>
          <a:endParaRPr lang="zh-CN" altLang="en-US"/>
        </a:p>
      </dgm:t>
    </dgm:pt>
    <dgm:pt modelId="{5BF918D1-4336-4FAF-BEBF-372513B6E018}" type="sibTrans" cxnId="{72E67FEF-A3AE-4AD8-AF36-44A979117A09}">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AF271E21-5955-424A-BCE0-9C3491364809}" type="presOf" srcId="{41B97818-F943-4CB7-AAC2-492529C9EC94}" destId="{37C8A184-A12A-48E6-9CFF-4FA89CDA038B}" srcOrd="0" destOrd="3" presId="urn:microsoft.com/office/officeart/2005/8/layout/hList1"/>
    <dgm:cxn modelId="{82AAE931-2C5D-48B3-A077-3FEDBC8A5B1F}" type="presOf" srcId="{988BD89B-14B5-474C-A321-981ECFD72804}" destId="{52A34714-81C2-4466-95AE-7EE9B42A7610}" srcOrd="0" destOrd="4" presId="urn:microsoft.com/office/officeart/2005/8/layout/hList1"/>
    <dgm:cxn modelId="{5D2EBB34-A8B5-49BC-9E98-F05DA98DC891}" type="presOf" srcId="{6ADBD625-A80F-4AB3-B9E0-936876F886AE}" destId="{37C8A184-A12A-48E6-9CFF-4FA89CDA038B}" srcOrd="0" destOrd="5" presId="urn:microsoft.com/office/officeart/2005/8/layout/hList1"/>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C88E6145-FBAE-4726-9F62-30134075D6E6}" type="presOf" srcId="{E4EFBF2E-F044-43D9-A1C6-6F8A8768F5B7}" destId="{37C8A184-A12A-48E6-9CFF-4FA89CDA038B}" srcOrd="0" destOrd="1" presId="urn:microsoft.com/office/officeart/2005/8/layout/hList1"/>
    <dgm:cxn modelId="{A13BB645-2084-4BC5-9DE3-5611F981AEE0}" type="presOf" srcId="{7872005E-5B3E-4E9D-9B28-888B2EF14017}" destId="{37C8A184-A12A-48E6-9CFF-4FA89CDA038B}" srcOrd="0" destOrd="4" presId="urn:microsoft.com/office/officeart/2005/8/layout/hList1"/>
    <dgm:cxn modelId="{6506A446-3629-43B7-A344-3AB8C2D83CC0}" srcId="{E2115A18-BD7C-4EDF-B70B-55C7C1A18EEF}" destId="{C398ACE0-F9B9-4DAC-BD82-F4E0573729A3}" srcOrd="0" destOrd="0" parTransId="{39759A6B-79E2-4462-BC42-6BC98503A34B}" sibTransId="{69016604-8DC4-41CA-BF21-6B79225795EB}"/>
    <dgm:cxn modelId="{09189D6B-9240-4CAF-AAE8-80ED22161502}" type="presOf" srcId="{ACE0C7C8-9C8B-43DD-864B-2D9A7C925C18}" destId="{37C8A184-A12A-48E6-9CFF-4FA89CDA038B}" srcOrd="0" destOrd="2" presId="urn:microsoft.com/office/officeart/2005/8/layout/hList1"/>
    <dgm:cxn modelId="{0255A66C-EAC3-42E5-B21F-8449B68E26F5}" srcId="{C46311C8-2327-456D-ADCB-56F5537754EE}" destId="{C6BA30D0-33FD-43A3-B4C2-DC201BFF19EF}" srcOrd="3" destOrd="0" parTransId="{CF4B6462-1C9A-4FD2-A1CA-BA770C6B57D0}" sibTransId="{A5AFB160-5583-437F-B194-AD463ADBDE95}"/>
    <dgm:cxn modelId="{45D50670-E838-4806-B807-EB5398191118}" srcId="{C46311C8-2327-456D-ADCB-56F5537754EE}" destId="{2A4730CE-DAC4-4286-960C-FAF838DFFD06}" srcOrd="0" destOrd="0" parTransId="{42442D94-DBDD-4D3F-9492-C7D0D10C19E6}" sibTransId="{B2CCCE07-620A-4D4A-9B12-70F9EDD9BDF4}"/>
    <dgm:cxn modelId="{8844A078-DAF5-4DA7-8352-BA3D69FCA805}" type="presOf" srcId="{C6BA30D0-33FD-43A3-B4C2-DC201BFF19EF}" destId="{52A34714-81C2-4466-95AE-7EE9B42A7610}" srcOrd="0" destOrd="3" presId="urn:microsoft.com/office/officeart/2005/8/layout/hList1"/>
    <dgm:cxn modelId="{0DB11359-39B7-4591-8FCD-BC8771D010C3}" srcId="{C398ACE0-F9B9-4DAC-BD82-F4E0573729A3}" destId="{E4EFBF2E-F044-43D9-A1C6-6F8A8768F5B7}" srcOrd="1" destOrd="0" parTransId="{56DCCEAB-325F-4EAC-BD32-1731B4F1B8D3}" sibTransId="{0D915875-5E34-446A-9DFE-B4F76BA3687E}"/>
    <dgm:cxn modelId="{95AD6284-84C9-4393-B046-23728CFA7DE0}" type="presOf" srcId="{E2115A18-BD7C-4EDF-B70B-55C7C1A18EEF}" destId="{52D0C5D7-186B-442E-888D-CFBEDB381097}" srcOrd="0" destOrd="0" presId="urn:microsoft.com/office/officeart/2005/8/layout/hList1"/>
    <dgm:cxn modelId="{4AEF988A-08A7-4752-8D0D-AF1A09DAC515}" srcId="{C398ACE0-F9B9-4DAC-BD82-F4E0573729A3}" destId="{7872005E-5B3E-4E9D-9B28-888B2EF14017}" srcOrd="4" destOrd="0" parTransId="{3C67ED2B-AD52-478E-9D2C-5D9AE047FE31}" sibTransId="{2FFBBB23-1A1B-4B60-BC2B-9982E5166BF0}"/>
    <dgm:cxn modelId="{151D3F97-1213-474F-9988-58286E58E255}" type="presOf" srcId="{F0A15456-811D-4CFC-8E11-27A662C3A5E1}" destId="{DA99D56B-9B54-4AD0-982B-81C1AA4728EC}" srcOrd="0" destOrd="0" presId="urn:microsoft.com/office/officeart/2005/8/layout/hList1"/>
    <dgm:cxn modelId="{22F030C2-B192-4F91-A7F7-562F96CEE8A8}" type="presOf" srcId="{C398ACE0-F9B9-4DAC-BD82-F4E0573729A3}" destId="{FAE14080-0C53-40CF-B801-2054929D289A}" srcOrd="0" destOrd="0" presId="urn:microsoft.com/office/officeart/2005/8/layout/hList1"/>
    <dgm:cxn modelId="{FE6A89C2-7C9F-4B2A-B885-BA596F8C3EA4}" srcId="{F0A15456-811D-4CFC-8E11-27A662C3A5E1}" destId="{36B4F40E-A466-4CE0-AD25-3EED1493F1D2}" srcOrd="1" destOrd="0" parTransId="{529B1CDA-D14C-4DBD-88F2-4875D8F9CA5F}" sibTransId="{609EFFC1-415F-4F40-A69D-03C1B7F3E8F3}"/>
    <dgm:cxn modelId="{6F7F3EC3-5B22-4CDE-BF8A-2BC985F62C1F}" srcId="{E2115A18-BD7C-4EDF-B70B-55C7C1A18EEF}" destId="{F0A15456-811D-4CFC-8E11-27A662C3A5E1}" srcOrd="2" destOrd="0" parTransId="{D14DCB3F-06ED-4900-AD69-50383B5A88A9}" sibTransId="{17C57971-0FE3-4562-8332-BF14EBFA5D7D}"/>
    <dgm:cxn modelId="{804170C5-02B7-4293-9997-1FE1EB856B46}" srcId="{C398ACE0-F9B9-4DAC-BD82-F4E0573729A3}" destId="{ACE0C7C8-9C8B-43DD-864B-2D9A7C925C18}" srcOrd="2" destOrd="0" parTransId="{3D315D16-C1B7-434E-8AA2-F4DA834679A5}" sibTransId="{77E0F768-D1E3-4AFA-82AA-9EF405AF95E9}"/>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28CC43D7-6DAC-4DA0-BB41-7B24DD75E0BC}" type="presOf" srcId="{36B4F40E-A466-4CE0-AD25-3EED1493F1D2}" destId="{4116DDF8-7DDE-47B3-8E2C-2CBB1A3D73A6}" srcOrd="0" destOrd="1" presId="urn:microsoft.com/office/officeart/2005/8/layout/hList1"/>
    <dgm:cxn modelId="{3A691DDC-EA14-446E-9659-42D97E835B78}" srcId="{C46311C8-2327-456D-ADCB-56F5537754EE}" destId="{3990DC09-352B-405D-920D-DF457450CA06}" srcOrd="1" destOrd="0" parTransId="{BE2C4F69-6BD8-49C6-8035-F75432918493}" sibTransId="{724EE37E-9DD0-49A3-9078-6F81BE02A598}"/>
    <dgm:cxn modelId="{6B343FE1-5A7F-4004-ABA3-41BED594DF31}" srcId="{C46311C8-2327-456D-ADCB-56F5537754EE}" destId="{988BD89B-14B5-474C-A321-981ECFD72804}" srcOrd="4" destOrd="0" parTransId="{B23114B2-5AB8-4BE0-BDCC-73C4851479AF}" sibTransId="{95AABE31-F8F5-4BAD-9722-A311AD601A13}"/>
    <dgm:cxn modelId="{72E67FEF-A3AE-4AD8-AF36-44A979117A09}" srcId="{C398ACE0-F9B9-4DAC-BD82-F4E0573729A3}" destId="{41B97818-F943-4CB7-AAC2-492529C9EC94}" srcOrd="3" destOrd="0" parTransId="{DD460BEE-F5DE-439B-9855-23EA2DC3D402}" sibTransId="{5BF918D1-4336-4FAF-BEBF-372513B6E018}"/>
    <dgm:cxn modelId="{8E06C5FD-A0F2-4942-B803-F217CCA3F6F2}" srcId="{C398ACE0-F9B9-4DAC-BD82-F4E0573729A3}" destId="{6ADBD625-A80F-4AB3-B9E0-936876F886AE}" srcOrd="5" destOrd="0" parTransId="{D587971B-6171-412B-80ED-C9DE602B5881}" sibTransId="{3470E00A-E98F-49B3-9317-C27A41FABFB9}"/>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2800" dirty="0"/>
            <a:t>遥控器失效</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800" dirty="0"/>
            <a:t>消防炮碰撞变形、严重锈蚀、明显机械损伤或功能缺失</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C6BA30D0-33FD-43A3-B4C2-DC201BFF19EF}">
      <dgm:prSet custT="1"/>
      <dgm:spPr/>
      <dgm:t>
        <a:bodyPr/>
        <a:lstStyle/>
        <a:p>
          <a:pPr algn="ctr"/>
          <a:r>
            <a:rPr lang="zh-CN" altLang="en-US" sz="3200" dirty="0"/>
            <a:t>清洗</a:t>
          </a:r>
        </a:p>
      </dgm:t>
    </dgm:pt>
    <dgm:pt modelId="{CF4B6462-1C9A-4FD2-A1CA-BA770C6B57D0}" type="parTrans" cxnId="{0255A66C-EAC3-42E5-B21F-8449B68E26F5}">
      <dgm:prSet/>
      <dgm:spPr/>
      <dgm:t>
        <a:bodyPr/>
        <a:lstStyle/>
        <a:p>
          <a:endParaRPr lang="zh-CN" altLang="en-US"/>
        </a:p>
      </dgm:t>
    </dgm:pt>
    <dgm:pt modelId="{A5AFB160-5583-437F-B194-AD463ADBDE95}" type="sibTrans" cxnId="{0255A66C-EAC3-42E5-B21F-8449B68E26F5}">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26F0C5D2-E454-4FC1-968A-24586E7E352D}">
      <dgm:prSet custT="1"/>
      <dgm:spPr/>
      <dgm:t>
        <a:bodyPr/>
        <a:lstStyle/>
        <a:p>
          <a:pPr marL="285750" lvl="1" indent="0" algn="l" defTabSz="1244600">
            <a:lnSpc>
              <a:spcPct val="90000"/>
            </a:lnSpc>
            <a:spcBef>
              <a:spcPct val="0"/>
            </a:spcBef>
            <a:spcAft>
              <a:spcPct val="15000"/>
            </a:spcAft>
          </a:pPr>
          <a:r>
            <a:rPr lang="zh-CN" altLang="en-US" sz="2800" dirty="0"/>
            <a:t>出口压力、射程、流量不符</a:t>
          </a:r>
        </a:p>
      </dgm:t>
    </dgm:pt>
    <dgm:pt modelId="{9D5BBC2C-AA09-45FE-A644-2E8C0913F53D}" type="parTrans" cxnId="{77CF1F9B-82A1-426B-9840-45F264EF7839}">
      <dgm:prSet/>
      <dgm:spPr/>
    </dgm:pt>
    <dgm:pt modelId="{4528E656-F831-4B6D-A303-E203B9406235}" type="sibTrans" cxnId="{77CF1F9B-82A1-426B-9840-45F264EF7839}">
      <dgm:prSet/>
      <dgm:spPr/>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82AAE931-2C5D-48B3-A077-3FEDBC8A5B1F}" type="presOf" srcId="{988BD89B-14B5-474C-A321-981ECFD72804}" destId="{52A34714-81C2-4466-95AE-7EE9B42A7610}" srcOrd="0" destOrd="4" presId="urn:microsoft.com/office/officeart/2005/8/layout/hList1"/>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0ABE0960-6EED-439D-BEB0-D5E99738F9B3}" type="presOf" srcId="{26F0C5D2-E454-4FC1-968A-24586E7E352D}" destId="{37C8A184-A12A-48E6-9CFF-4FA89CDA038B}" srcOrd="0" destOrd="1"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0255A66C-EAC3-42E5-B21F-8449B68E26F5}" srcId="{C46311C8-2327-456D-ADCB-56F5537754EE}" destId="{C6BA30D0-33FD-43A3-B4C2-DC201BFF19EF}" srcOrd="3" destOrd="0" parTransId="{CF4B6462-1C9A-4FD2-A1CA-BA770C6B57D0}" sibTransId="{A5AFB160-5583-437F-B194-AD463ADBDE95}"/>
    <dgm:cxn modelId="{45D50670-E838-4806-B807-EB5398191118}" srcId="{C46311C8-2327-456D-ADCB-56F5537754EE}" destId="{2A4730CE-DAC4-4286-960C-FAF838DFFD06}" srcOrd="0" destOrd="0" parTransId="{42442D94-DBDD-4D3F-9492-C7D0D10C19E6}" sibTransId="{B2CCCE07-620A-4D4A-9B12-70F9EDD9BDF4}"/>
    <dgm:cxn modelId="{8844A078-DAF5-4DA7-8352-BA3D69FCA805}" type="presOf" srcId="{C6BA30D0-33FD-43A3-B4C2-DC201BFF19EF}" destId="{52A34714-81C2-4466-95AE-7EE9B42A7610}" srcOrd="0" destOrd="3" presId="urn:microsoft.com/office/officeart/2005/8/layout/hList1"/>
    <dgm:cxn modelId="{95AD6284-84C9-4393-B046-23728CFA7DE0}" type="presOf" srcId="{E2115A18-BD7C-4EDF-B70B-55C7C1A18EEF}" destId="{52D0C5D7-186B-442E-888D-CFBEDB381097}" srcOrd="0" destOrd="0" presId="urn:microsoft.com/office/officeart/2005/8/layout/hList1"/>
    <dgm:cxn modelId="{151D3F97-1213-474F-9988-58286E58E255}" type="presOf" srcId="{F0A15456-811D-4CFC-8E11-27A662C3A5E1}" destId="{DA99D56B-9B54-4AD0-982B-81C1AA4728EC}" srcOrd="0" destOrd="0" presId="urn:microsoft.com/office/officeart/2005/8/layout/hList1"/>
    <dgm:cxn modelId="{77CF1F9B-82A1-426B-9840-45F264EF7839}" srcId="{C398ACE0-F9B9-4DAC-BD82-F4E0573729A3}" destId="{26F0C5D2-E454-4FC1-968A-24586E7E352D}" srcOrd="1" destOrd="0" parTransId="{9D5BBC2C-AA09-45FE-A644-2E8C0913F53D}" sibTransId="{4528E656-F831-4B6D-A303-E203B9406235}"/>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3A691DDC-EA14-446E-9659-42D97E835B78}" srcId="{C46311C8-2327-456D-ADCB-56F5537754EE}" destId="{3990DC09-352B-405D-920D-DF457450CA06}" srcOrd="1" destOrd="0" parTransId="{BE2C4F69-6BD8-49C6-8035-F75432918493}" sibTransId="{724EE37E-9DD0-49A3-9078-6F81BE02A598}"/>
    <dgm:cxn modelId="{6B343FE1-5A7F-4004-ABA3-41BED594DF31}" srcId="{C46311C8-2327-456D-ADCB-56F5537754EE}" destId="{988BD89B-14B5-474C-A321-981ECFD72804}" srcOrd="4" destOrd="0" parTransId="{B23114B2-5AB8-4BE0-BDCC-73C4851479AF}" sibTransId="{95AABE31-F8F5-4BAD-9722-A311AD601A13}"/>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dirty="0"/>
            <a:t>报废</a:t>
          </a:r>
          <a:r>
            <a:rPr lang="zh-CN" altLang="en-US" dirty="0"/>
            <a:t>（钢瓶）</a:t>
          </a:r>
          <a:endParaRPr lang="zh-CN" dirty="0"/>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1600" dirty="0"/>
            <a:t>维修保养工作可能造成误动作时，应采取插保险销、止动销或者断开控制线等措施后方可进行</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000" kern="1200" dirty="0"/>
            <a:t>达到设计使用年限的</a:t>
          </a:r>
          <a:endParaRPr lang="zh-CN" altLang="en-US" sz="2800" kern="1200" dirty="0"/>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0BF3C0A9-27E5-47A2-984F-3C6D6BD8BF70}">
      <dgm:prSet custT="1"/>
      <dgm:spPr/>
      <dgm:t>
        <a:bodyPr/>
        <a:lstStyle/>
        <a:p>
          <a:pPr marL="285750" lvl="1" indent="0" algn="l" defTabSz="1244600">
            <a:lnSpc>
              <a:spcPct val="90000"/>
            </a:lnSpc>
            <a:spcBef>
              <a:spcPct val="0"/>
            </a:spcBef>
            <a:spcAft>
              <a:spcPct val="15000"/>
            </a:spcAft>
          </a:pPr>
          <a:r>
            <a:rPr lang="zh-CN" altLang="en-US" sz="1600" dirty="0"/>
            <a:t>维修保养后应将设备复原，确保系统进入准工作状态</a:t>
          </a:r>
        </a:p>
      </dgm:t>
    </dgm:pt>
    <dgm:pt modelId="{7A9D508D-E504-46B3-AAF2-640D5C3AC128}" type="parTrans" cxnId="{7918AD36-9168-4B21-ACA0-5E09775C4866}">
      <dgm:prSet/>
      <dgm:spPr/>
      <dgm:t>
        <a:bodyPr/>
        <a:lstStyle/>
        <a:p>
          <a:endParaRPr lang="zh-CN" altLang="en-US"/>
        </a:p>
      </dgm:t>
    </dgm:pt>
    <dgm:pt modelId="{1AD9A73D-AF01-4F03-94BA-C0EE55A3926C}" type="sibTrans" cxnId="{7918AD36-9168-4B21-ACA0-5E09775C4866}">
      <dgm:prSet/>
      <dgm:spPr/>
      <dgm:t>
        <a:bodyPr/>
        <a:lstStyle/>
        <a:p>
          <a:endParaRPr lang="zh-CN" altLang="en-US"/>
        </a:p>
      </dgm:t>
    </dgm:pt>
    <dgm:pt modelId="{31BFF78D-7E46-4C32-9804-EE5F23269E00}">
      <dgm:prSet custT="1"/>
      <dgm:spPr/>
      <dgm:t>
        <a:bodyPr/>
        <a:lstStyle/>
        <a:p>
          <a:pPr marL="285750" lvl="1" indent="0" algn="l" defTabSz="1244600">
            <a:lnSpc>
              <a:spcPct val="90000"/>
            </a:lnSpc>
            <a:spcBef>
              <a:spcPct val="0"/>
            </a:spcBef>
            <a:spcAft>
              <a:spcPct val="15000"/>
            </a:spcAft>
          </a:pPr>
          <a:r>
            <a:rPr lang="zh-CN" altLang="en-US" sz="1600" dirty="0"/>
            <a:t>低压二氧化碳灭火系统维修前应充分考虑温升导致的系统超压问题，并制定应急预案</a:t>
          </a:r>
        </a:p>
      </dgm:t>
    </dgm:pt>
    <dgm:pt modelId="{9EC457C3-F9A0-4374-AF79-7B713FE52B70}" type="parTrans" cxnId="{C050834F-3384-4415-9722-3D0B04C29A7C}">
      <dgm:prSet/>
      <dgm:spPr/>
      <dgm:t>
        <a:bodyPr/>
        <a:lstStyle/>
        <a:p>
          <a:endParaRPr lang="zh-CN" altLang="en-US"/>
        </a:p>
      </dgm:t>
    </dgm:pt>
    <dgm:pt modelId="{9D73D966-279F-4D7C-B7B3-100D8F2D99E9}" type="sibTrans" cxnId="{C050834F-3384-4415-9722-3D0B04C29A7C}">
      <dgm:prSet/>
      <dgm:spPr/>
      <dgm:t>
        <a:bodyPr/>
        <a:lstStyle/>
        <a:p>
          <a:endParaRPr lang="zh-CN" altLang="en-US"/>
        </a:p>
      </dgm:t>
    </dgm:pt>
    <dgm:pt modelId="{271ADE4D-F42E-4E93-9E32-85DDB3AB92F4}">
      <dgm:prSet custT="1"/>
      <dgm:spPr/>
      <dgm:t>
        <a:bodyPr/>
        <a:lstStyle/>
        <a:p>
          <a:pPr marL="285750" lvl="1" indent="0" algn="l" defTabSz="1244600">
            <a:lnSpc>
              <a:spcPct val="90000"/>
            </a:lnSpc>
            <a:spcBef>
              <a:spcPct val="0"/>
            </a:spcBef>
            <a:spcAft>
              <a:spcPct val="15000"/>
            </a:spcAft>
          </a:pPr>
          <a:r>
            <a:rPr lang="zh-CN" altLang="en-US" sz="1600" dirty="0"/>
            <a:t>压力容器及其附件的维修应由原生产厂家、法定的灭火剂充装机构或气瓶检验机构进行</a:t>
          </a:r>
        </a:p>
      </dgm:t>
    </dgm:pt>
    <dgm:pt modelId="{CD6A9124-7BA2-4003-B309-18A9648CA3B8}" type="parTrans" cxnId="{ED580EDC-2C48-40C4-8438-AC7FADE7E08B}">
      <dgm:prSet/>
      <dgm:spPr/>
      <dgm:t>
        <a:bodyPr/>
        <a:lstStyle/>
        <a:p>
          <a:endParaRPr lang="zh-CN" altLang="en-US"/>
        </a:p>
      </dgm:t>
    </dgm:pt>
    <dgm:pt modelId="{51646FEA-C33C-414A-A1A8-BE32B792E920}" type="sibTrans" cxnId="{ED580EDC-2C48-40C4-8438-AC7FADE7E08B}">
      <dgm:prSet/>
      <dgm:spPr/>
      <dgm:t>
        <a:bodyPr/>
        <a:lstStyle/>
        <a:p>
          <a:endParaRPr lang="zh-CN" altLang="en-US"/>
        </a:p>
      </dgm:t>
    </dgm:pt>
    <dgm:pt modelId="{1E8E6C1A-8C8F-43B1-ABBE-0B9C19819629}">
      <dgm:prSet custT="1"/>
      <dgm:spPr/>
      <dgm:t>
        <a:bodyPr/>
        <a:lstStyle/>
        <a:p>
          <a:pPr algn="l"/>
          <a:r>
            <a:rPr lang="zh-CN" altLang="en-US" sz="2000" kern="1200" dirty="0"/>
            <a:t> 查看出厂日期钢印，满二十年的钢质焊接气瓶</a:t>
          </a:r>
          <a:endParaRPr lang="zh-CN" altLang="en-US" sz="2800" kern="1200" dirty="0"/>
        </a:p>
      </dgm:t>
    </dgm:pt>
    <dgm:pt modelId="{72366F44-B2F5-4545-A9B6-80D3A87EC07F}" type="parTrans" cxnId="{5436F35F-96C0-47D7-AB78-BD86A6FACCC3}">
      <dgm:prSet/>
      <dgm:spPr/>
      <dgm:t>
        <a:bodyPr/>
        <a:lstStyle/>
        <a:p>
          <a:endParaRPr lang="zh-CN" altLang="en-US"/>
        </a:p>
      </dgm:t>
    </dgm:pt>
    <dgm:pt modelId="{A95EDB6D-1061-46FD-AAD1-7C02FCC39A88}" type="sibTrans" cxnId="{5436F35F-96C0-47D7-AB78-BD86A6FACCC3}">
      <dgm:prSet/>
      <dgm:spPr/>
      <dgm:t>
        <a:bodyPr/>
        <a:lstStyle/>
        <a:p>
          <a:endParaRPr lang="zh-CN" altLang="en-US"/>
        </a:p>
      </dgm:t>
    </dgm:pt>
    <dgm:pt modelId="{8E221F39-419F-4B7D-9535-5A6A56C31CBD}">
      <dgm:prSet custT="1"/>
      <dgm:spPr/>
      <dgm:t>
        <a:bodyPr/>
        <a:lstStyle/>
        <a:p>
          <a:pPr algn="l"/>
          <a:r>
            <a:rPr lang="zh-CN" altLang="en-US" sz="2000" kern="1200" dirty="0"/>
            <a:t> 查看出厂日期钢印，满三十年的钢质无缝气瓶</a:t>
          </a:r>
          <a:endParaRPr lang="zh-CN" altLang="en-US" sz="2800" kern="1200" dirty="0"/>
        </a:p>
      </dgm:t>
    </dgm:pt>
    <dgm:pt modelId="{B7B43A1B-ACEA-49D5-9232-2B8F1F64916C}" type="parTrans" cxnId="{855BCCC1-A61E-4C77-AA5D-E5706E5B2434}">
      <dgm:prSet/>
      <dgm:spPr/>
      <dgm:t>
        <a:bodyPr/>
        <a:lstStyle/>
        <a:p>
          <a:endParaRPr lang="zh-CN" altLang="en-US"/>
        </a:p>
      </dgm:t>
    </dgm:pt>
    <dgm:pt modelId="{CA055352-8AD7-4E61-B287-358DFE74FAF9}" type="sibTrans" cxnId="{855BCCC1-A61E-4C77-AA5D-E5706E5B2434}">
      <dgm:prSet/>
      <dgm:spPr/>
      <dgm:t>
        <a:bodyPr/>
        <a:lstStyle/>
        <a:p>
          <a:endParaRPr lang="zh-CN" altLang="en-US"/>
        </a:p>
      </dgm:t>
    </dgm:pt>
    <dgm:pt modelId="{52C8BAE9-523D-4A6E-A0BA-0136A8F267BF}">
      <dgm:prSet custT="1"/>
      <dgm:spPr/>
      <dgm:t>
        <a:bodyPr/>
        <a:lstStyle/>
        <a:p>
          <a:pPr algn="l"/>
          <a:r>
            <a:rPr lang="zh-CN" altLang="en-US" sz="2000" kern="1200" dirty="0"/>
            <a:t> 水压试验不合格的</a:t>
          </a:r>
          <a:endParaRPr lang="zh-CN" altLang="en-US" sz="2800" kern="1200" dirty="0"/>
        </a:p>
      </dgm:t>
    </dgm:pt>
    <dgm:pt modelId="{D3213299-7DBE-4C23-95D0-72B7D9B075FC}" type="parTrans" cxnId="{F2489E24-D4D8-456C-98D0-DA08DB57098A}">
      <dgm:prSet/>
      <dgm:spPr/>
      <dgm:t>
        <a:bodyPr/>
        <a:lstStyle/>
        <a:p>
          <a:endParaRPr lang="zh-CN" altLang="en-US"/>
        </a:p>
      </dgm:t>
    </dgm:pt>
    <dgm:pt modelId="{97D8D663-A8D4-4D86-92C3-8A9731B09DBB}" type="sibTrans" cxnId="{F2489E24-D4D8-456C-98D0-DA08DB57098A}">
      <dgm:prSet/>
      <dgm:spPr/>
      <dgm:t>
        <a:bodyPr/>
        <a:lstStyle/>
        <a:p>
          <a:endParaRPr lang="zh-CN" altLang="en-US"/>
        </a:p>
      </dgm:t>
    </dgm:pt>
    <dgm:pt modelId="{3543D00D-4738-4D5B-8081-5768DEC7C4AA}">
      <dgm:prSet custT="1"/>
      <dgm:spPr/>
      <dgm:t>
        <a:bodyPr/>
        <a:lstStyle/>
        <a:p>
          <a:pPr algn="l"/>
          <a:r>
            <a:rPr lang="zh-CN" altLang="en-US" sz="2000" kern="1200" dirty="0"/>
            <a:t> 有明显火焰烧灼痕迹的</a:t>
          </a:r>
          <a:endParaRPr lang="zh-CN" altLang="en-US" sz="2800" kern="1200" dirty="0"/>
        </a:p>
      </dgm:t>
    </dgm:pt>
    <dgm:pt modelId="{76C3076D-A1DB-43BD-90AD-CC8EE8918D8D}" type="parTrans" cxnId="{B873788D-A9D4-4AD9-8FE2-A95C79434098}">
      <dgm:prSet/>
      <dgm:spPr/>
      <dgm:t>
        <a:bodyPr/>
        <a:lstStyle/>
        <a:p>
          <a:endParaRPr lang="zh-CN" altLang="en-US"/>
        </a:p>
      </dgm:t>
    </dgm:pt>
    <dgm:pt modelId="{75666D50-0B2C-47D3-9E4B-F489A885B39F}" type="sibTrans" cxnId="{B873788D-A9D4-4AD9-8FE2-A95C79434098}">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custLinFactNeighborX="812" custLinFactNeighborY="535">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F2489E24-D4D8-456C-98D0-DA08DB57098A}" srcId="{F0A15456-811D-4CFC-8E11-27A662C3A5E1}" destId="{52C8BAE9-523D-4A6E-A0BA-0136A8F267BF}" srcOrd="3" destOrd="0" parTransId="{D3213299-7DBE-4C23-95D0-72B7D9B075FC}" sibTransId="{97D8D663-A8D4-4D86-92C3-8A9731B09DBB}"/>
    <dgm:cxn modelId="{8930AF29-34C3-4DE0-A9B0-E70615CAC97B}" type="presOf" srcId="{271ADE4D-F42E-4E93-9E32-85DDB3AB92F4}" destId="{37C8A184-A12A-48E6-9CFF-4FA89CDA038B}" srcOrd="0" destOrd="3" presId="urn:microsoft.com/office/officeart/2005/8/layout/hList1"/>
    <dgm:cxn modelId="{82AAE931-2C5D-48B3-A077-3FEDBC8A5B1F}" type="presOf" srcId="{988BD89B-14B5-474C-A321-981ECFD72804}" destId="{52A34714-81C2-4466-95AE-7EE9B42A7610}" srcOrd="0" destOrd="3" presId="urn:microsoft.com/office/officeart/2005/8/layout/hList1"/>
    <dgm:cxn modelId="{7918AD36-9168-4B21-ACA0-5E09775C4866}" srcId="{C398ACE0-F9B9-4DAC-BD82-F4E0573729A3}" destId="{0BF3C0A9-27E5-47A2-984F-3C6D6BD8BF70}" srcOrd="1" destOrd="0" parTransId="{7A9D508D-E504-46B3-AAF2-640D5C3AC128}" sibTransId="{1AD9A73D-AF01-4F03-94BA-C0EE55A3926C}"/>
    <dgm:cxn modelId="{D6D0DE37-3509-4334-8202-F1BDA8104743}" type="presOf" srcId="{31BFF78D-7E46-4C32-9804-EE5F23269E00}" destId="{37C8A184-A12A-48E6-9CFF-4FA89CDA038B}" srcOrd="0" destOrd="2" presId="urn:microsoft.com/office/officeart/2005/8/layout/hList1"/>
    <dgm:cxn modelId="{B492E93E-AED0-4A9A-853E-E2985A9768D6}" type="presOf" srcId="{9AAA5713-EE0C-4FAE-9C6D-909D0A0F9D49}" destId="{4116DDF8-7DDE-47B3-8E2C-2CBB1A3D73A6}" srcOrd="0" destOrd="0" presId="urn:microsoft.com/office/officeart/2005/8/layout/hList1"/>
    <dgm:cxn modelId="{04D01F40-13A4-4EB3-B3C0-1A86A867E85D}" type="presOf" srcId="{52C8BAE9-523D-4A6E-A0BA-0136A8F267BF}" destId="{4116DDF8-7DDE-47B3-8E2C-2CBB1A3D73A6}" srcOrd="0" destOrd="3" presId="urn:microsoft.com/office/officeart/2005/8/layout/hList1"/>
    <dgm:cxn modelId="{48EF9A5C-6E7D-45B3-93DD-5E00AD9B4DF7}" type="presOf" srcId="{2A4730CE-DAC4-4286-960C-FAF838DFFD06}" destId="{52A34714-81C2-4466-95AE-7EE9B42A7610}" srcOrd="0" destOrd="0" presId="urn:microsoft.com/office/officeart/2005/8/layout/hList1"/>
    <dgm:cxn modelId="{5436F35F-96C0-47D7-AB78-BD86A6FACCC3}" srcId="{F0A15456-811D-4CFC-8E11-27A662C3A5E1}" destId="{1E8E6C1A-8C8F-43B1-ABBE-0B9C19819629}" srcOrd="1" destOrd="0" parTransId="{72366F44-B2F5-4545-A9B6-80D3A87EC07F}" sibTransId="{A95EDB6D-1061-46FD-AAD1-7C02FCC39A88}"/>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C050834F-3384-4415-9722-3D0B04C29A7C}" srcId="{C398ACE0-F9B9-4DAC-BD82-F4E0573729A3}" destId="{31BFF78D-7E46-4C32-9804-EE5F23269E00}" srcOrd="2" destOrd="0" parTransId="{9EC457C3-F9A0-4374-AF79-7B713FE52B70}" sibTransId="{9D73D966-279F-4D7C-B7B3-100D8F2D99E9}"/>
    <dgm:cxn modelId="{45D50670-E838-4806-B807-EB5398191118}" srcId="{C46311C8-2327-456D-ADCB-56F5537754EE}" destId="{2A4730CE-DAC4-4286-960C-FAF838DFFD06}" srcOrd="0" destOrd="0" parTransId="{42442D94-DBDD-4D3F-9492-C7D0D10C19E6}" sibTransId="{B2CCCE07-620A-4D4A-9B12-70F9EDD9BDF4}"/>
    <dgm:cxn modelId="{7A62CC82-F5C9-408C-9D50-EBD90EBA7F3A}" type="presOf" srcId="{3543D00D-4738-4D5B-8081-5768DEC7C4AA}" destId="{4116DDF8-7DDE-47B3-8E2C-2CBB1A3D73A6}" srcOrd="0" destOrd="4" presId="urn:microsoft.com/office/officeart/2005/8/layout/hList1"/>
    <dgm:cxn modelId="{95AD6284-84C9-4393-B046-23728CFA7DE0}" type="presOf" srcId="{E2115A18-BD7C-4EDF-B70B-55C7C1A18EEF}" destId="{52D0C5D7-186B-442E-888D-CFBEDB381097}" srcOrd="0" destOrd="0" presId="urn:microsoft.com/office/officeart/2005/8/layout/hList1"/>
    <dgm:cxn modelId="{B873788D-A9D4-4AD9-8FE2-A95C79434098}" srcId="{F0A15456-811D-4CFC-8E11-27A662C3A5E1}" destId="{3543D00D-4738-4D5B-8081-5768DEC7C4AA}" srcOrd="4" destOrd="0" parTransId="{76C3076D-A1DB-43BD-90AD-CC8EE8918D8D}" sibTransId="{75666D50-0B2C-47D3-9E4B-F489A885B39F}"/>
    <dgm:cxn modelId="{151D3F97-1213-474F-9988-58286E58E255}" type="presOf" srcId="{F0A15456-811D-4CFC-8E11-27A662C3A5E1}" destId="{DA99D56B-9B54-4AD0-982B-81C1AA4728EC}" srcOrd="0" destOrd="0" presId="urn:microsoft.com/office/officeart/2005/8/layout/hList1"/>
    <dgm:cxn modelId="{980865AB-E3C4-46B4-94F9-D1D78390A544}" type="presOf" srcId="{0BF3C0A9-27E5-47A2-984F-3C6D6BD8BF70}" destId="{37C8A184-A12A-48E6-9CFF-4FA89CDA038B}" srcOrd="0" destOrd="1" presId="urn:microsoft.com/office/officeart/2005/8/layout/hList1"/>
    <dgm:cxn modelId="{855BCCC1-A61E-4C77-AA5D-E5706E5B2434}" srcId="{F0A15456-811D-4CFC-8E11-27A662C3A5E1}" destId="{8E221F39-419F-4B7D-9535-5A6A56C31CBD}" srcOrd="2" destOrd="0" parTransId="{B7B43A1B-ACEA-49D5-9232-2B8F1F64916C}" sibTransId="{CA055352-8AD7-4E61-B287-358DFE74FAF9}"/>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ED580EDC-2C48-40C4-8438-AC7FADE7E08B}" srcId="{C398ACE0-F9B9-4DAC-BD82-F4E0573729A3}" destId="{271ADE4D-F42E-4E93-9E32-85DDB3AB92F4}" srcOrd="3" destOrd="0" parTransId="{CD6A9124-7BA2-4003-B309-18A9648CA3B8}" sibTransId="{51646FEA-C33C-414A-A1A8-BE32B792E920}"/>
    <dgm:cxn modelId="{3A691DDC-EA14-446E-9659-42D97E835B78}" srcId="{C46311C8-2327-456D-ADCB-56F5537754EE}" destId="{3990DC09-352B-405D-920D-DF457450CA06}" srcOrd="1" destOrd="0" parTransId="{BE2C4F69-6BD8-49C6-8035-F75432918493}" sibTransId="{724EE37E-9DD0-49A3-9078-6F81BE02A598}"/>
    <dgm:cxn modelId="{6B343FE1-5A7F-4004-ABA3-41BED594DF31}" srcId="{C46311C8-2327-456D-ADCB-56F5537754EE}" destId="{988BD89B-14B5-474C-A321-981ECFD72804}" srcOrd="3" destOrd="0" parTransId="{B23114B2-5AB8-4BE0-BDCC-73C4851479AF}" sibTransId="{95AABE31-F8F5-4BAD-9722-A311AD601A13}"/>
    <dgm:cxn modelId="{102796E1-DE98-4D5C-84B7-9FC7E8024225}" type="presOf" srcId="{1E8E6C1A-8C8F-43B1-ABBE-0B9C19819629}" destId="{4116DDF8-7DDE-47B3-8E2C-2CBB1A3D73A6}" srcOrd="0" destOrd="1" presId="urn:microsoft.com/office/officeart/2005/8/layout/hList1"/>
    <dgm:cxn modelId="{3A8F16E8-AC27-4F66-9ACF-F71955E0AD05}" type="presOf" srcId="{8E221F39-419F-4B7D-9535-5A6A56C31CBD}" destId="{4116DDF8-7DDE-47B3-8E2C-2CBB1A3D73A6}" srcOrd="0" destOrd="2" presId="urn:microsoft.com/office/officeart/2005/8/layout/hList1"/>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2000" dirty="0"/>
            <a:t> 风机部件锈蚀或卡死</a:t>
          </a:r>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800" dirty="0"/>
            <a:t>风机的使用年限不超过十二年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1E329873-942C-40D8-940E-24497961E949}">
      <dgm:prSet custT="1"/>
      <dgm:spPr/>
      <dgm:t>
        <a:bodyPr/>
        <a:lstStyle/>
        <a:p>
          <a:pPr marL="285750" lvl="1" indent="0" algn="l" defTabSz="1244600">
            <a:lnSpc>
              <a:spcPct val="90000"/>
            </a:lnSpc>
            <a:spcBef>
              <a:spcPct val="0"/>
            </a:spcBef>
            <a:spcAft>
              <a:spcPct val="15000"/>
            </a:spcAft>
          </a:pPr>
          <a:r>
            <a:rPr lang="zh-CN" altLang="en-US" sz="2000" dirty="0"/>
            <a:t>供电端子接触不良</a:t>
          </a:r>
        </a:p>
      </dgm:t>
    </dgm:pt>
    <dgm:pt modelId="{EFB11650-BE61-40FA-B15E-AD7A582A1AED}" type="parTrans" cxnId="{15A79153-7709-436C-9934-4789CC39DA6B}">
      <dgm:prSet/>
      <dgm:spPr/>
      <dgm:t>
        <a:bodyPr/>
        <a:lstStyle/>
        <a:p>
          <a:endParaRPr lang="zh-CN" altLang="en-US"/>
        </a:p>
      </dgm:t>
    </dgm:pt>
    <dgm:pt modelId="{F2FE1ABC-272E-479B-99E3-0FC5E996462D}" type="sibTrans" cxnId="{15A79153-7709-436C-9934-4789CC39DA6B}">
      <dgm:prSet/>
      <dgm:spPr/>
      <dgm:t>
        <a:bodyPr/>
        <a:lstStyle/>
        <a:p>
          <a:endParaRPr lang="zh-CN" altLang="en-US"/>
        </a:p>
      </dgm:t>
    </dgm:pt>
    <dgm:pt modelId="{9CE969AB-5173-4C3A-80B9-10A9DE4B8C28}">
      <dgm:prSet custT="1"/>
      <dgm:spPr/>
      <dgm:t>
        <a:bodyPr/>
        <a:lstStyle/>
        <a:p>
          <a:pPr marL="285750" lvl="1" indent="0" algn="l" defTabSz="1244600">
            <a:lnSpc>
              <a:spcPct val="90000"/>
            </a:lnSpc>
            <a:spcBef>
              <a:spcPct val="0"/>
            </a:spcBef>
            <a:spcAft>
              <a:spcPct val="15000"/>
            </a:spcAft>
          </a:pPr>
          <a:r>
            <a:rPr lang="zh-CN" altLang="en-US" sz="2000" dirty="0"/>
            <a:t> 配电箱或控制柜故障</a:t>
          </a:r>
        </a:p>
      </dgm:t>
    </dgm:pt>
    <dgm:pt modelId="{F4AFAE14-702F-49E0-B3D2-D24A99C90EBB}" type="parTrans" cxnId="{D0E73A91-62ED-4BAD-99BA-75214F157453}">
      <dgm:prSet/>
      <dgm:spPr/>
      <dgm:t>
        <a:bodyPr/>
        <a:lstStyle/>
        <a:p>
          <a:endParaRPr lang="zh-CN" altLang="en-US"/>
        </a:p>
      </dgm:t>
    </dgm:pt>
    <dgm:pt modelId="{80B68A27-B458-4E94-A87C-0412C3B528DB}" type="sibTrans" cxnId="{D0E73A91-62ED-4BAD-99BA-75214F157453}">
      <dgm:prSet/>
      <dgm:spPr/>
      <dgm:t>
        <a:bodyPr/>
        <a:lstStyle/>
        <a:p>
          <a:endParaRPr lang="zh-CN" altLang="en-US"/>
        </a:p>
      </dgm:t>
    </dgm:pt>
    <dgm:pt modelId="{E0B0FB70-B328-41D2-95FA-E4D0124F17D0}">
      <dgm:prSet custT="1"/>
      <dgm:spPr/>
      <dgm:t>
        <a:bodyPr/>
        <a:lstStyle/>
        <a:p>
          <a:pPr marL="285750" lvl="1" indent="0" algn="l" defTabSz="1244600">
            <a:lnSpc>
              <a:spcPct val="90000"/>
            </a:lnSpc>
            <a:spcBef>
              <a:spcPct val="0"/>
            </a:spcBef>
            <a:spcAft>
              <a:spcPct val="15000"/>
            </a:spcAft>
          </a:pPr>
          <a:r>
            <a:rPr lang="zh-CN" altLang="en-US" sz="2000" dirty="0"/>
            <a:t>风管变形或破损应修复</a:t>
          </a:r>
        </a:p>
      </dgm:t>
    </dgm:pt>
    <dgm:pt modelId="{73C67F6D-A401-42F2-856B-C5E989ECCC77}" type="parTrans" cxnId="{1738C872-03C3-4D36-B8A1-E38E5D63AEEB}">
      <dgm:prSet/>
      <dgm:spPr/>
      <dgm:t>
        <a:bodyPr/>
        <a:lstStyle/>
        <a:p>
          <a:endParaRPr lang="zh-CN" altLang="en-US"/>
        </a:p>
      </dgm:t>
    </dgm:pt>
    <dgm:pt modelId="{FB52E051-DD20-4095-B851-72A6B29E34D2}" type="sibTrans" cxnId="{1738C872-03C3-4D36-B8A1-E38E5D63AEEB}">
      <dgm:prSet/>
      <dgm:spPr/>
      <dgm:t>
        <a:bodyPr/>
        <a:lstStyle/>
        <a:p>
          <a:endParaRPr lang="zh-CN" altLang="en-US"/>
        </a:p>
      </dgm:t>
    </dgm:pt>
    <dgm:pt modelId="{8133E2FB-9250-429F-9032-DF7CCAE4DC16}">
      <dgm:prSet custT="1"/>
      <dgm:spPr/>
      <dgm:t>
        <a:bodyPr/>
        <a:lstStyle/>
        <a:p>
          <a:pPr marL="285750" lvl="1" indent="0" algn="l" defTabSz="1244600">
            <a:lnSpc>
              <a:spcPct val="90000"/>
            </a:lnSpc>
            <a:spcBef>
              <a:spcPct val="0"/>
            </a:spcBef>
            <a:spcAft>
              <a:spcPct val="15000"/>
            </a:spcAft>
          </a:pPr>
          <a:r>
            <a:rPr lang="zh-CN" altLang="en-US" sz="2000" dirty="0"/>
            <a:t>防火阀、排烟防火阀、送风口、排烟阀、排烟口</a:t>
          </a:r>
        </a:p>
      </dgm:t>
    </dgm:pt>
    <dgm:pt modelId="{AECB18C0-B768-40CD-9056-725B686A7122}" type="parTrans" cxnId="{851B009C-36A5-4332-9404-F6A50A6EF22F}">
      <dgm:prSet/>
      <dgm:spPr/>
      <dgm:t>
        <a:bodyPr/>
        <a:lstStyle/>
        <a:p>
          <a:endParaRPr lang="zh-CN" altLang="en-US"/>
        </a:p>
      </dgm:t>
    </dgm:pt>
    <dgm:pt modelId="{F64135D1-614C-4083-8C73-FFFF6C9F727B}" type="sibTrans" cxnId="{851B009C-36A5-4332-9404-F6A50A6EF22F}">
      <dgm:prSet/>
      <dgm:spPr/>
      <dgm:t>
        <a:bodyPr/>
        <a:lstStyle/>
        <a:p>
          <a:endParaRPr lang="zh-CN" altLang="en-US"/>
        </a:p>
      </dgm:t>
    </dgm:pt>
    <dgm:pt modelId="{34345BD9-7737-4171-9E7F-F7251D435388}">
      <dgm:prSet custT="1"/>
      <dgm:spPr/>
      <dgm:t>
        <a:bodyPr/>
        <a:lstStyle/>
        <a:p>
          <a:pPr algn="ctr"/>
          <a:r>
            <a:rPr lang="zh-CN" altLang="en-US" sz="3200" dirty="0"/>
            <a:t>润滑</a:t>
          </a:r>
        </a:p>
      </dgm:t>
    </dgm:pt>
    <dgm:pt modelId="{BA5DC0BC-CAC9-4DF4-A385-A1A430E7CAE2}" type="parTrans" cxnId="{FCAF561F-3A8D-4547-9DF2-8FF297E57DFF}">
      <dgm:prSet/>
      <dgm:spPr/>
      <dgm:t>
        <a:bodyPr/>
        <a:lstStyle/>
        <a:p>
          <a:endParaRPr lang="zh-CN" altLang="en-US"/>
        </a:p>
      </dgm:t>
    </dgm:pt>
    <dgm:pt modelId="{AD4322F0-FC94-4981-BEF7-71695FF02C1C}" type="sibTrans" cxnId="{FCAF561F-3A8D-4547-9DF2-8FF297E57DFF}">
      <dgm:prSet/>
      <dgm:spPr/>
      <dgm:t>
        <a:bodyPr/>
        <a:lstStyle/>
        <a:p>
          <a:endParaRPr lang="zh-CN" altLang="en-US"/>
        </a:p>
      </dgm:t>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FCAF561F-3A8D-4547-9DF2-8FF297E57DFF}" srcId="{C46311C8-2327-456D-ADCB-56F5537754EE}" destId="{34345BD9-7737-4171-9E7F-F7251D435388}" srcOrd="4" destOrd="0" parTransId="{BA5DC0BC-CAC9-4DF4-A385-A1A430E7CAE2}" sibTransId="{AD4322F0-FC94-4981-BEF7-71695FF02C1C}"/>
    <dgm:cxn modelId="{08E18C22-B06B-4E9A-83CA-EC8F707235F4}" type="presOf" srcId="{8133E2FB-9250-429F-9032-DF7CCAE4DC16}" destId="{37C8A184-A12A-48E6-9CFF-4FA89CDA038B}" srcOrd="0" destOrd="4" presId="urn:microsoft.com/office/officeart/2005/8/layout/hList1"/>
    <dgm:cxn modelId="{82AAE931-2C5D-48B3-A077-3FEDBC8A5B1F}" type="presOf" srcId="{988BD89B-14B5-474C-A321-981ECFD72804}" destId="{52A34714-81C2-4466-95AE-7EE9B42A7610}" srcOrd="0" destOrd="3" presId="urn:microsoft.com/office/officeart/2005/8/layout/hList1"/>
    <dgm:cxn modelId="{6AF8C636-C209-4C6B-98DB-CD814CED2A1E}" type="presOf" srcId="{E0B0FB70-B328-41D2-95FA-E4D0124F17D0}" destId="{37C8A184-A12A-48E6-9CFF-4FA89CDA038B}" srcOrd="0" destOrd="3" presId="urn:microsoft.com/office/officeart/2005/8/layout/hList1"/>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45D50670-E838-4806-B807-EB5398191118}" srcId="{C46311C8-2327-456D-ADCB-56F5537754EE}" destId="{2A4730CE-DAC4-4286-960C-FAF838DFFD06}" srcOrd="0" destOrd="0" parTransId="{42442D94-DBDD-4D3F-9492-C7D0D10C19E6}" sibTransId="{B2CCCE07-620A-4D4A-9B12-70F9EDD9BDF4}"/>
    <dgm:cxn modelId="{1738C872-03C3-4D36-B8A1-E38E5D63AEEB}" srcId="{C398ACE0-F9B9-4DAC-BD82-F4E0573729A3}" destId="{E0B0FB70-B328-41D2-95FA-E4D0124F17D0}" srcOrd="3" destOrd="0" parTransId="{73C67F6D-A401-42F2-856B-C5E989ECCC77}" sibTransId="{FB52E051-DD20-4095-B851-72A6B29E34D2}"/>
    <dgm:cxn modelId="{15A79153-7709-436C-9934-4789CC39DA6B}" srcId="{C398ACE0-F9B9-4DAC-BD82-F4E0573729A3}" destId="{1E329873-942C-40D8-940E-24497961E949}" srcOrd="1" destOrd="0" parTransId="{EFB11650-BE61-40FA-B15E-AD7A582A1AED}" sibTransId="{F2FE1ABC-272E-479B-99E3-0FC5E996462D}"/>
    <dgm:cxn modelId="{95AD6284-84C9-4393-B046-23728CFA7DE0}" type="presOf" srcId="{E2115A18-BD7C-4EDF-B70B-55C7C1A18EEF}" destId="{52D0C5D7-186B-442E-888D-CFBEDB381097}" srcOrd="0" destOrd="0" presId="urn:microsoft.com/office/officeart/2005/8/layout/hList1"/>
    <dgm:cxn modelId="{D0E73A91-62ED-4BAD-99BA-75214F157453}" srcId="{C398ACE0-F9B9-4DAC-BD82-F4E0573729A3}" destId="{9CE969AB-5173-4C3A-80B9-10A9DE4B8C28}" srcOrd="2" destOrd="0" parTransId="{F4AFAE14-702F-49E0-B3D2-D24A99C90EBB}" sibTransId="{80B68A27-B458-4E94-A87C-0412C3B528DB}"/>
    <dgm:cxn modelId="{151D3F97-1213-474F-9988-58286E58E255}" type="presOf" srcId="{F0A15456-811D-4CFC-8E11-27A662C3A5E1}" destId="{DA99D56B-9B54-4AD0-982B-81C1AA4728EC}" srcOrd="0" destOrd="0" presId="urn:microsoft.com/office/officeart/2005/8/layout/hList1"/>
    <dgm:cxn modelId="{2AF0EF98-2EE7-4D22-A4E2-D8F37CA2CC93}" type="presOf" srcId="{1E329873-942C-40D8-940E-24497961E949}" destId="{37C8A184-A12A-48E6-9CFF-4FA89CDA038B}" srcOrd="0" destOrd="1" presId="urn:microsoft.com/office/officeart/2005/8/layout/hList1"/>
    <dgm:cxn modelId="{01FCC29A-CBBD-4C97-8906-87DE69DE7472}" type="presOf" srcId="{34345BD9-7737-4171-9E7F-F7251D435388}" destId="{52A34714-81C2-4466-95AE-7EE9B42A7610}" srcOrd="0" destOrd="4" presId="urn:microsoft.com/office/officeart/2005/8/layout/hList1"/>
    <dgm:cxn modelId="{851B009C-36A5-4332-9404-F6A50A6EF22F}" srcId="{C398ACE0-F9B9-4DAC-BD82-F4E0573729A3}" destId="{8133E2FB-9250-429F-9032-DF7CCAE4DC16}" srcOrd="4" destOrd="0" parTransId="{AECB18C0-B768-40CD-9056-725B686A7122}" sibTransId="{F64135D1-614C-4083-8C73-FFFF6C9F727B}"/>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10489ADA-E6A7-43C0-8B22-E06C9583E8AF}" type="presOf" srcId="{9CE969AB-5173-4C3A-80B9-10A9DE4B8C28}" destId="{37C8A184-A12A-48E6-9CFF-4FA89CDA038B}" srcOrd="0" destOrd="2" presId="urn:microsoft.com/office/officeart/2005/8/layout/hList1"/>
    <dgm:cxn modelId="{3A691DDC-EA14-446E-9659-42D97E835B78}" srcId="{C46311C8-2327-456D-ADCB-56F5537754EE}" destId="{3990DC09-352B-405D-920D-DF457450CA06}" srcOrd="1" destOrd="0" parTransId="{BE2C4F69-6BD8-49C6-8035-F75432918493}" sibTransId="{724EE37E-9DD0-49A3-9078-6F81BE02A598}"/>
    <dgm:cxn modelId="{6B343FE1-5A7F-4004-ABA3-41BED594DF31}" srcId="{C46311C8-2327-456D-ADCB-56F5537754EE}" destId="{988BD89B-14B5-474C-A321-981ECFD72804}" srcOrd="3" destOrd="0" parTransId="{B23114B2-5AB8-4BE0-BDCC-73C4851479AF}" sibTransId="{95AABE31-F8F5-4BAD-9722-A311AD601A13}"/>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115A18-BD7C-4EDF-B70B-55C7C1A18E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C398ACE0-F9B9-4DAC-BD82-F4E0573729A3}">
      <dgm:prSet/>
      <dgm:spPr/>
      <dgm:t>
        <a:bodyPr/>
        <a:lstStyle/>
        <a:p>
          <a:r>
            <a:rPr lang="zh-CN"/>
            <a:t>维修</a:t>
          </a:r>
        </a:p>
      </dgm:t>
    </dgm:pt>
    <dgm:pt modelId="{39759A6B-79E2-4462-BC42-6BC98503A34B}" type="parTrans" cxnId="{6506A446-3629-43B7-A344-3AB8C2D83CC0}">
      <dgm:prSet/>
      <dgm:spPr/>
      <dgm:t>
        <a:bodyPr/>
        <a:lstStyle/>
        <a:p>
          <a:endParaRPr lang="zh-CN" altLang="en-US"/>
        </a:p>
      </dgm:t>
    </dgm:pt>
    <dgm:pt modelId="{69016604-8DC4-41CA-BF21-6B79225795EB}" type="sibTrans" cxnId="{6506A446-3629-43B7-A344-3AB8C2D83CC0}">
      <dgm:prSet/>
      <dgm:spPr/>
      <dgm:t>
        <a:bodyPr/>
        <a:lstStyle/>
        <a:p>
          <a:endParaRPr lang="zh-CN" altLang="en-US"/>
        </a:p>
      </dgm:t>
    </dgm:pt>
    <dgm:pt modelId="{C46311C8-2327-456D-ADCB-56F5537754EE}">
      <dgm:prSet/>
      <dgm:spPr/>
      <dgm:t>
        <a:bodyPr/>
        <a:lstStyle/>
        <a:p>
          <a:r>
            <a:rPr lang="zh-CN" dirty="0"/>
            <a:t>保养</a:t>
          </a:r>
        </a:p>
      </dgm:t>
    </dgm:pt>
    <dgm:pt modelId="{8AE390DD-F66F-49A2-8279-442E98E984E6}" type="parTrans" cxnId="{D04F7561-B0D2-4EFF-9E64-B7DC879D5E50}">
      <dgm:prSet/>
      <dgm:spPr/>
      <dgm:t>
        <a:bodyPr/>
        <a:lstStyle/>
        <a:p>
          <a:endParaRPr lang="zh-CN" altLang="en-US"/>
        </a:p>
      </dgm:t>
    </dgm:pt>
    <dgm:pt modelId="{7FF73453-6395-4D1A-8163-9F72CBD8B4F5}" type="sibTrans" cxnId="{D04F7561-B0D2-4EFF-9E64-B7DC879D5E50}">
      <dgm:prSet/>
      <dgm:spPr/>
      <dgm:t>
        <a:bodyPr/>
        <a:lstStyle/>
        <a:p>
          <a:endParaRPr lang="zh-CN" altLang="en-US"/>
        </a:p>
      </dgm:t>
    </dgm:pt>
    <dgm:pt modelId="{F0A15456-811D-4CFC-8E11-27A662C3A5E1}">
      <dgm:prSet/>
      <dgm:spPr/>
      <dgm:t>
        <a:bodyPr/>
        <a:lstStyle/>
        <a:p>
          <a:r>
            <a:rPr lang="zh-CN"/>
            <a:t>报废</a:t>
          </a:r>
        </a:p>
      </dgm:t>
    </dgm:pt>
    <dgm:pt modelId="{D14DCB3F-06ED-4900-AD69-50383B5A88A9}" type="parTrans" cxnId="{6F7F3EC3-5B22-4CDE-BF8A-2BC985F62C1F}">
      <dgm:prSet/>
      <dgm:spPr/>
      <dgm:t>
        <a:bodyPr/>
        <a:lstStyle/>
        <a:p>
          <a:endParaRPr lang="zh-CN" altLang="en-US"/>
        </a:p>
      </dgm:t>
    </dgm:pt>
    <dgm:pt modelId="{17C57971-0FE3-4562-8332-BF14EBFA5D7D}" type="sibTrans" cxnId="{6F7F3EC3-5B22-4CDE-BF8A-2BC985F62C1F}">
      <dgm:prSet/>
      <dgm:spPr/>
      <dgm:t>
        <a:bodyPr/>
        <a:lstStyle/>
        <a:p>
          <a:endParaRPr lang="zh-CN" altLang="en-US"/>
        </a:p>
      </dgm:t>
    </dgm:pt>
    <dgm:pt modelId="{01B9074E-5FEE-4358-8D2C-8DCF14235EC9}">
      <dgm:prSet custT="1"/>
      <dgm:spPr/>
      <dgm:t>
        <a:bodyPr/>
        <a:lstStyle/>
        <a:p>
          <a:pPr marL="285750" lvl="1" indent="0" algn="l" defTabSz="1244600">
            <a:lnSpc>
              <a:spcPct val="90000"/>
            </a:lnSpc>
            <a:spcBef>
              <a:spcPct val="0"/>
            </a:spcBef>
            <a:spcAft>
              <a:spcPct val="15000"/>
            </a:spcAft>
          </a:pPr>
          <a:r>
            <a:rPr lang="zh-CN" altLang="en-US" sz="2400" dirty="0"/>
            <a:t>新技术标准的变更由</a:t>
          </a:r>
          <a:r>
            <a:rPr lang="en-US" altLang="zh-CN" sz="2400" dirty="0"/>
            <a:t>220V</a:t>
          </a:r>
          <a:r>
            <a:rPr lang="zh-CN" altLang="en-US" sz="2400" dirty="0"/>
            <a:t>变成</a:t>
          </a:r>
          <a:r>
            <a:rPr lang="en-US" altLang="zh-CN" sz="2400" dirty="0"/>
            <a:t>36V</a:t>
          </a:r>
          <a:endParaRPr lang="zh-CN" altLang="en-US" sz="2400" dirty="0"/>
        </a:p>
      </dgm:t>
    </dgm:pt>
    <dgm:pt modelId="{39B62EAB-4AB7-4392-BDB1-03E2967CC83E}" type="parTrans" cxnId="{B20F711D-30D4-46FC-A729-E1E07EE41785}">
      <dgm:prSet/>
      <dgm:spPr/>
      <dgm:t>
        <a:bodyPr/>
        <a:lstStyle/>
        <a:p>
          <a:endParaRPr lang="zh-CN" altLang="en-US"/>
        </a:p>
      </dgm:t>
    </dgm:pt>
    <dgm:pt modelId="{4C2DE1CB-0578-4566-9FEB-B73B9DAFD674}" type="sibTrans" cxnId="{B20F711D-30D4-46FC-A729-E1E07EE41785}">
      <dgm:prSet/>
      <dgm:spPr/>
      <dgm:t>
        <a:bodyPr/>
        <a:lstStyle/>
        <a:p>
          <a:endParaRPr lang="zh-CN" altLang="en-US"/>
        </a:p>
      </dgm:t>
    </dgm:pt>
    <dgm:pt modelId="{2A4730CE-DAC4-4286-960C-FAF838DFFD06}">
      <dgm:prSet custT="1"/>
      <dgm:spPr/>
      <dgm:t>
        <a:bodyPr/>
        <a:lstStyle/>
        <a:p>
          <a:pPr algn="ctr"/>
          <a:r>
            <a:rPr lang="zh-CN" altLang="en-US" sz="3200" dirty="0"/>
            <a:t>检查</a:t>
          </a:r>
        </a:p>
      </dgm:t>
    </dgm:pt>
    <dgm:pt modelId="{42442D94-DBDD-4D3F-9492-C7D0D10C19E6}" type="parTrans" cxnId="{45D50670-E838-4806-B807-EB5398191118}">
      <dgm:prSet/>
      <dgm:spPr/>
      <dgm:t>
        <a:bodyPr/>
        <a:lstStyle/>
        <a:p>
          <a:endParaRPr lang="zh-CN" altLang="en-US"/>
        </a:p>
      </dgm:t>
    </dgm:pt>
    <dgm:pt modelId="{B2CCCE07-620A-4D4A-9B12-70F9EDD9BDF4}" type="sibTrans" cxnId="{45D50670-E838-4806-B807-EB5398191118}">
      <dgm:prSet/>
      <dgm:spPr/>
      <dgm:t>
        <a:bodyPr/>
        <a:lstStyle/>
        <a:p>
          <a:endParaRPr lang="zh-CN" altLang="en-US"/>
        </a:p>
      </dgm:t>
    </dgm:pt>
    <dgm:pt modelId="{3990DC09-352B-405D-920D-DF457450CA06}">
      <dgm:prSet custT="1"/>
      <dgm:spPr/>
      <dgm:t>
        <a:bodyPr/>
        <a:lstStyle/>
        <a:p>
          <a:pPr algn="ctr"/>
          <a:r>
            <a:rPr lang="zh-CN" altLang="en-US" sz="3200" dirty="0"/>
            <a:t>清洁</a:t>
          </a:r>
        </a:p>
      </dgm:t>
    </dgm:pt>
    <dgm:pt modelId="{BE2C4F69-6BD8-49C6-8035-F75432918493}" type="parTrans" cxnId="{3A691DDC-EA14-446E-9659-42D97E835B78}">
      <dgm:prSet/>
      <dgm:spPr/>
      <dgm:t>
        <a:bodyPr/>
        <a:lstStyle/>
        <a:p>
          <a:endParaRPr lang="zh-CN" altLang="en-US"/>
        </a:p>
      </dgm:t>
    </dgm:pt>
    <dgm:pt modelId="{724EE37E-9DD0-49A3-9078-6F81BE02A598}" type="sibTrans" cxnId="{3A691DDC-EA14-446E-9659-42D97E835B78}">
      <dgm:prSet/>
      <dgm:spPr/>
      <dgm:t>
        <a:bodyPr/>
        <a:lstStyle/>
        <a:p>
          <a:endParaRPr lang="zh-CN" altLang="en-US"/>
        </a:p>
      </dgm:t>
    </dgm:pt>
    <dgm:pt modelId="{0E5857C6-C267-45BC-ABD1-1129E566DD26}">
      <dgm:prSet custT="1"/>
      <dgm:spPr/>
      <dgm:t>
        <a:bodyPr/>
        <a:lstStyle/>
        <a:p>
          <a:pPr algn="ctr"/>
          <a:r>
            <a:rPr lang="zh-CN" altLang="en-US" sz="3200" dirty="0"/>
            <a:t>检测</a:t>
          </a:r>
        </a:p>
      </dgm:t>
    </dgm:pt>
    <dgm:pt modelId="{AEDBEC3C-A646-4CF8-9E12-573AC9914B0A}" type="parTrans" cxnId="{7ABB03D3-2522-405E-BAA9-D1A8B862968B}">
      <dgm:prSet/>
      <dgm:spPr/>
      <dgm:t>
        <a:bodyPr/>
        <a:lstStyle/>
        <a:p>
          <a:endParaRPr lang="zh-CN" altLang="en-US"/>
        </a:p>
      </dgm:t>
    </dgm:pt>
    <dgm:pt modelId="{0380541F-DE79-4ECE-9E68-95456E336B25}" type="sibTrans" cxnId="{7ABB03D3-2522-405E-BAA9-D1A8B862968B}">
      <dgm:prSet/>
      <dgm:spPr/>
      <dgm:t>
        <a:bodyPr/>
        <a:lstStyle/>
        <a:p>
          <a:endParaRPr lang="zh-CN" altLang="en-US"/>
        </a:p>
      </dgm:t>
    </dgm:pt>
    <dgm:pt modelId="{9AAA5713-EE0C-4FAE-9C6D-909D0A0F9D49}">
      <dgm:prSet custT="1"/>
      <dgm:spPr/>
      <dgm:t>
        <a:bodyPr/>
        <a:lstStyle/>
        <a:p>
          <a:pPr algn="l"/>
          <a:r>
            <a:rPr lang="zh-CN" altLang="en-US" sz="2800" dirty="0"/>
            <a:t>应急照明控制器使用年限不超过十二年</a:t>
          </a:r>
        </a:p>
      </dgm:t>
    </dgm:pt>
    <dgm:pt modelId="{15CEBC8F-CB12-4502-BB4B-99C8367351D2}" type="parTrans" cxnId="{2BA3D4C6-F826-4DC7-BDB4-C24E524C6483}">
      <dgm:prSet/>
      <dgm:spPr/>
      <dgm:t>
        <a:bodyPr/>
        <a:lstStyle/>
        <a:p>
          <a:endParaRPr lang="zh-CN" altLang="en-US"/>
        </a:p>
      </dgm:t>
    </dgm:pt>
    <dgm:pt modelId="{B57CD696-189D-47AE-AC79-0318B951F0F1}" type="sibTrans" cxnId="{2BA3D4C6-F826-4DC7-BDB4-C24E524C6483}">
      <dgm:prSet/>
      <dgm:spPr/>
      <dgm:t>
        <a:bodyPr/>
        <a:lstStyle/>
        <a:p>
          <a:endParaRPr lang="zh-CN" altLang="en-US"/>
        </a:p>
      </dgm:t>
    </dgm:pt>
    <dgm:pt modelId="{988BD89B-14B5-474C-A321-981ECFD72804}">
      <dgm:prSet custT="1"/>
      <dgm:spPr/>
      <dgm:t>
        <a:bodyPr/>
        <a:lstStyle/>
        <a:p>
          <a:pPr algn="ctr"/>
          <a:r>
            <a:rPr lang="zh-CN" altLang="en-US" sz="3200" dirty="0"/>
            <a:t>紧固</a:t>
          </a:r>
        </a:p>
      </dgm:t>
    </dgm:pt>
    <dgm:pt modelId="{B23114B2-5AB8-4BE0-BDCC-73C4851479AF}" type="parTrans" cxnId="{6B343FE1-5A7F-4004-ABA3-41BED594DF31}">
      <dgm:prSet/>
      <dgm:spPr/>
      <dgm:t>
        <a:bodyPr/>
        <a:lstStyle/>
        <a:p>
          <a:endParaRPr lang="zh-CN" altLang="en-US"/>
        </a:p>
      </dgm:t>
    </dgm:pt>
    <dgm:pt modelId="{95AABE31-F8F5-4BAD-9722-A311AD601A13}" type="sibTrans" cxnId="{6B343FE1-5A7F-4004-ABA3-41BED594DF31}">
      <dgm:prSet/>
      <dgm:spPr/>
      <dgm:t>
        <a:bodyPr/>
        <a:lstStyle/>
        <a:p>
          <a:endParaRPr lang="zh-CN" altLang="en-US"/>
        </a:p>
      </dgm:t>
    </dgm:pt>
    <dgm:pt modelId="{D27AC469-5186-4272-8F3F-24FF21165D30}">
      <dgm:prSet custT="1"/>
      <dgm:spPr/>
      <dgm:t>
        <a:bodyPr/>
        <a:lstStyle/>
        <a:p>
          <a:pPr algn="l"/>
          <a:r>
            <a:rPr lang="zh-CN" altLang="en-US" sz="2800" dirty="0"/>
            <a:t>蓄电池的使用年限不超过四年</a:t>
          </a:r>
        </a:p>
      </dgm:t>
    </dgm:pt>
    <dgm:pt modelId="{256A6289-F541-457F-901E-856D7F69E2E0}" type="parTrans" cxnId="{04FD3FF1-C334-4C25-B594-C5CE7336273C}">
      <dgm:prSet/>
      <dgm:spPr/>
    </dgm:pt>
    <dgm:pt modelId="{A271FF27-D24F-4459-8157-91DE979E94FC}" type="sibTrans" cxnId="{04FD3FF1-C334-4C25-B594-C5CE7336273C}">
      <dgm:prSet/>
      <dgm:spPr/>
    </dgm:pt>
    <dgm:pt modelId="{646565B7-1BF1-4291-92C0-307A8F7BECE0}">
      <dgm:prSet custT="1"/>
      <dgm:spPr/>
      <dgm:t>
        <a:bodyPr/>
        <a:lstStyle/>
        <a:p>
          <a:pPr algn="l"/>
          <a:r>
            <a:rPr lang="zh-CN" altLang="en-US" sz="2800" dirty="0"/>
            <a:t>照明灯具的使用年限不超过四年</a:t>
          </a:r>
        </a:p>
      </dgm:t>
    </dgm:pt>
    <dgm:pt modelId="{2ADC4509-01E1-478A-AFFD-2DD0A9AFFE46}" type="parTrans" cxnId="{FEF4628E-DA3B-4123-98A7-9811BA32638E}">
      <dgm:prSet/>
      <dgm:spPr/>
    </dgm:pt>
    <dgm:pt modelId="{72F554AE-AF84-4DCD-8F93-4DCAB7A901A8}" type="sibTrans" cxnId="{FEF4628E-DA3B-4123-98A7-9811BA32638E}">
      <dgm:prSet/>
      <dgm:spPr/>
    </dgm:pt>
    <dgm:pt modelId="{52D0C5D7-186B-442E-888D-CFBEDB381097}" type="pres">
      <dgm:prSet presAssocID="{E2115A18-BD7C-4EDF-B70B-55C7C1A18EEF}" presName="Name0" presStyleCnt="0">
        <dgm:presLayoutVars>
          <dgm:dir/>
          <dgm:animLvl val="lvl"/>
          <dgm:resizeHandles val="exact"/>
        </dgm:presLayoutVars>
      </dgm:prSet>
      <dgm:spPr/>
    </dgm:pt>
    <dgm:pt modelId="{3F9AD0CC-E62D-4CB7-8718-C82EE47D30B1}" type="pres">
      <dgm:prSet presAssocID="{C398ACE0-F9B9-4DAC-BD82-F4E0573729A3}" presName="composite" presStyleCnt="0"/>
      <dgm:spPr/>
    </dgm:pt>
    <dgm:pt modelId="{FAE14080-0C53-40CF-B801-2054929D289A}" type="pres">
      <dgm:prSet presAssocID="{C398ACE0-F9B9-4DAC-BD82-F4E0573729A3}" presName="parTx" presStyleLbl="alignNode1" presStyleIdx="0" presStyleCnt="3">
        <dgm:presLayoutVars>
          <dgm:chMax val="0"/>
          <dgm:chPref val="0"/>
          <dgm:bulletEnabled val="1"/>
        </dgm:presLayoutVars>
      </dgm:prSet>
      <dgm:spPr/>
    </dgm:pt>
    <dgm:pt modelId="{37C8A184-A12A-48E6-9CFF-4FA89CDA038B}" type="pres">
      <dgm:prSet presAssocID="{C398ACE0-F9B9-4DAC-BD82-F4E0573729A3}" presName="desTx" presStyleLbl="alignAccFollowNode1" presStyleIdx="0" presStyleCnt="3">
        <dgm:presLayoutVars>
          <dgm:bulletEnabled val="1"/>
        </dgm:presLayoutVars>
      </dgm:prSet>
      <dgm:spPr/>
    </dgm:pt>
    <dgm:pt modelId="{ADBF806A-DF1D-4D2E-94E4-A33DFCF1979A}" type="pres">
      <dgm:prSet presAssocID="{69016604-8DC4-41CA-BF21-6B79225795EB}" presName="space" presStyleCnt="0"/>
      <dgm:spPr/>
    </dgm:pt>
    <dgm:pt modelId="{6CB0C9BF-4DAF-4595-9110-3F4ACAE5B124}" type="pres">
      <dgm:prSet presAssocID="{C46311C8-2327-456D-ADCB-56F5537754EE}" presName="composite" presStyleCnt="0"/>
      <dgm:spPr/>
    </dgm:pt>
    <dgm:pt modelId="{71B4D092-B23E-4B19-A0E6-5FCC7C6951CC}" type="pres">
      <dgm:prSet presAssocID="{C46311C8-2327-456D-ADCB-56F5537754EE}" presName="parTx" presStyleLbl="alignNode1" presStyleIdx="1" presStyleCnt="3">
        <dgm:presLayoutVars>
          <dgm:chMax val="0"/>
          <dgm:chPref val="0"/>
          <dgm:bulletEnabled val="1"/>
        </dgm:presLayoutVars>
      </dgm:prSet>
      <dgm:spPr/>
    </dgm:pt>
    <dgm:pt modelId="{52A34714-81C2-4466-95AE-7EE9B42A7610}" type="pres">
      <dgm:prSet presAssocID="{C46311C8-2327-456D-ADCB-56F5537754EE}" presName="desTx" presStyleLbl="alignAccFollowNode1" presStyleIdx="1" presStyleCnt="3">
        <dgm:presLayoutVars>
          <dgm:bulletEnabled val="1"/>
        </dgm:presLayoutVars>
      </dgm:prSet>
      <dgm:spPr/>
    </dgm:pt>
    <dgm:pt modelId="{E9F856AD-95BD-4552-9469-16B2EB664B22}" type="pres">
      <dgm:prSet presAssocID="{7FF73453-6395-4D1A-8163-9F72CBD8B4F5}" presName="space" presStyleCnt="0"/>
      <dgm:spPr/>
    </dgm:pt>
    <dgm:pt modelId="{A314DD38-6164-4A13-A79D-DAAE9DD45E0B}" type="pres">
      <dgm:prSet presAssocID="{F0A15456-811D-4CFC-8E11-27A662C3A5E1}" presName="composite" presStyleCnt="0"/>
      <dgm:spPr/>
    </dgm:pt>
    <dgm:pt modelId="{DA99D56B-9B54-4AD0-982B-81C1AA4728EC}" type="pres">
      <dgm:prSet presAssocID="{F0A15456-811D-4CFC-8E11-27A662C3A5E1}" presName="parTx" presStyleLbl="alignNode1" presStyleIdx="2" presStyleCnt="3">
        <dgm:presLayoutVars>
          <dgm:chMax val="0"/>
          <dgm:chPref val="0"/>
          <dgm:bulletEnabled val="1"/>
        </dgm:presLayoutVars>
      </dgm:prSet>
      <dgm:spPr/>
    </dgm:pt>
    <dgm:pt modelId="{4116DDF8-7DDE-47B3-8E2C-2CBB1A3D73A6}" type="pres">
      <dgm:prSet presAssocID="{F0A15456-811D-4CFC-8E11-27A662C3A5E1}" presName="desTx" presStyleLbl="alignAccFollowNode1" presStyleIdx="2" presStyleCnt="3">
        <dgm:presLayoutVars>
          <dgm:bulletEnabled val="1"/>
        </dgm:presLayoutVars>
      </dgm:prSet>
      <dgm:spPr/>
    </dgm:pt>
  </dgm:ptLst>
  <dgm:cxnLst>
    <dgm:cxn modelId="{B2C56809-0C77-475F-BD69-BA4FD94779CA}" type="presOf" srcId="{01B9074E-5FEE-4358-8D2C-8DCF14235EC9}" destId="{37C8A184-A12A-48E6-9CFF-4FA89CDA038B}" srcOrd="0" destOrd="0" presId="urn:microsoft.com/office/officeart/2005/8/layout/hList1"/>
    <dgm:cxn modelId="{3CA00D15-6410-4472-9E31-DDE5CD4F1939}" type="presOf" srcId="{C46311C8-2327-456D-ADCB-56F5537754EE}" destId="{71B4D092-B23E-4B19-A0E6-5FCC7C6951CC}" srcOrd="0" destOrd="0" presId="urn:microsoft.com/office/officeart/2005/8/layout/hList1"/>
    <dgm:cxn modelId="{47D9D316-1AEA-40BA-AE24-D5542E0065C6}" type="presOf" srcId="{3990DC09-352B-405D-920D-DF457450CA06}" destId="{52A34714-81C2-4466-95AE-7EE9B42A7610}" srcOrd="0" destOrd="1" presId="urn:microsoft.com/office/officeart/2005/8/layout/hList1"/>
    <dgm:cxn modelId="{B20F711D-30D4-46FC-A729-E1E07EE41785}" srcId="{C398ACE0-F9B9-4DAC-BD82-F4E0573729A3}" destId="{01B9074E-5FEE-4358-8D2C-8DCF14235EC9}" srcOrd="0" destOrd="0" parTransId="{39B62EAB-4AB7-4392-BDB1-03E2967CC83E}" sibTransId="{4C2DE1CB-0578-4566-9FEB-B73B9DAFD674}"/>
    <dgm:cxn modelId="{82AAE931-2C5D-48B3-A077-3FEDBC8A5B1F}" type="presOf" srcId="{988BD89B-14B5-474C-A321-981ECFD72804}" destId="{52A34714-81C2-4466-95AE-7EE9B42A7610}" srcOrd="0" destOrd="3" presId="urn:microsoft.com/office/officeart/2005/8/layout/hList1"/>
    <dgm:cxn modelId="{B492E93E-AED0-4A9A-853E-E2985A9768D6}" type="presOf" srcId="{9AAA5713-EE0C-4FAE-9C6D-909D0A0F9D49}" destId="{4116DDF8-7DDE-47B3-8E2C-2CBB1A3D73A6}" srcOrd="0" destOrd="0" presId="urn:microsoft.com/office/officeart/2005/8/layout/hList1"/>
    <dgm:cxn modelId="{48EF9A5C-6E7D-45B3-93DD-5E00AD9B4DF7}" type="presOf" srcId="{2A4730CE-DAC4-4286-960C-FAF838DFFD06}" destId="{52A34714-81C2-4466-95AE-7EE9B42A7610}" srcOrd="0" destOrd="0" presId="urn:microsoft.com/office/officeart/2005/8/layout/hList1"/>
    <dgm:cxn modelId="{D04F7561-B0D2-4EFF-9E64-B7DC879D5E50}" srcId="{E2115A18-BD7C-4EDF-B70B-55C7C1A18EEF}" destId="{C46311C8-2327-456D-ADCB-56F5537754EE}" srcOrd="1" destOrd="0" parTransId="{8AE390DD-F66F-49A2-8279-442E98E984E6}" sibTransId="{7FF73453-6395-4D1A-8163-9F72CBD8B4F5}"/>
    <dgm:cxn modelId="{6506A446-3629-43B7-A344-3AB8C2D83CC0}" srcId="{E2115A18-BD7C-4EDF-B70B-55C7C1A18EEF}" destId="{C398ACE0-F9B9-4DAC-BD82-F4E0573729A3}" srcOrd="0" destOrd="0" parTransId="{39759A6B-79E2-4462-BC42-6BC98503A34B}" sibTransId="{69016604-8DC4-41CA-BF21-6B79225795EB}"/>
    <dgm:cxn modelId="{45D50670-E838-4806-B807-EB5398191118}" srcId="{C46311C8-2327-456D-ADCB-56F5537754EE}" destId="{2A4730CE-DAC4-4286-960C-FAF838DFFD06}" srcOrd="0" destOrd="0" parTransId="{42442D94-DBDD-4D3F-9492-C7D0D10C19E6}" sibTransId="{B2CCCE07-620A-4D4A-9B12-70F9EDD9BDF4}"/>
    <dgm:cxn modelId="{6358AB57-4A9D-4DA1-807A-6303D0E0BB5C}" type="presOf" srcId="{D27AC469-5186-4272-8F3F-24FF21165D30}" destId="{4116DDF8-7DDE-47B3-8E2C-2CBB1A3D73A6}" srcOrd="0" destOrd="1" presId="urn:microsoft.com/office/officeart/2005/8/layout/hList1"/>
    <dgm:cxn modelId="{BE83AC82-6E34-48C4-9EE2-43ACA2A0FDAC}" type="presOf" srcId="{646565B7-1BF1-4291-92C0-307A8F7BECE0}" destId="{4116DDF8-7DDE-47B3-8E2C-2CBB1A3D73A6}" srcOrd="0" destOrd="2" presId="urn:microsoft.com/office/officeart/2005/8/layout/hList1"/>
    <dgm:cxn modelId="{95AD6284-84C9-4393-B046-23728CFA7DE0}" type="presOf" srcId="{E2115A18-BD7C-4EDF-B70B-55C7C1A18EEF}" destId="{52D0C5D7-186B-442E-888D-CFBEDB381097}" srcOrd="0" destOrd="0" presId="urn:microsoft.com/office/officeart/2005/8/layout/hList1"/>
    <dgm:cxn modelId="{FEF4628E-DA3B-4123-98A7-9811BA32638E}" srcId="{F0A15456-811D-4CFC-8E11-27A662C3A5E1}" destId="{646565B7-1BF1-4291-92C0-307A8F7BECE0}" srcOrd="2" destOrd="0" parTransId="{2ADC4509-01E1-478A-AFFD-2DD0A9AFFE46}" sibTransId="{72F554AE-AF84-4DCD-8F93-4DCAB7A901A8}"/>
    <dgm:cxn modelId="{151D3F97-1213-474F-9988-58286E58E255}" type="presOf" srcId="{F0A15456-811D-4CFC-8E11-27A662C3A5E1}" destId="{DA99D56B-9B54-4AD0-982B-81C1AA4728EC}" srcOrd="0" destOrd="0" presId="urn:microsoft.com/office/officeart/2005/8/layout/hList1"/>
    <dgm:cxn modelId="{22F030C2-B192-4F91-A7F7-562F96CEE8A8}" type="presOf" srcId="{C398ACE0-F9B9-4DAC-BD82-F4E0573729A3}" destId="{FAE14080-0C53-40CF-B801-2054929D289A}" srcOrd="0" destOrd="0" presId="urn:microsoft.com/office/officeart/2005/8/layout/hList1"/>
    <dgm:cxn modelId="{6F7F3EC3-5B22-4CDE-BF8A-2BC985F62C1F}" srcId="{E2115A18-BD7C-4EDF-B70B-55C7C1A18EEF}" destId="{F0A15456-811D-4CFC-8E11-27A662C3A5E1}" srcOrd="2" destOrd="0" parTransId="{D14DCB3F-06ED-4900-AD69-50383B5A88A9}" sibTransId="{17C57971-0FE3-4562-8332-BF14EBFA5D7D}"/>
    <dgm:cxn modelId="{2BA3D4C6-F826-4DC7-BDB4-C24E524C6483}" srcId="{F0A15456-811D-4CFC-8E11-27A662C3A5E1}" destId="{9AAA5713-EE0C-4FAE-9C6D-909D0A0F9D49}" srcOrd="0" destOrd="0" parTransId="{15CEBC8F-CB12-4502-BB4B-99C8367351D2}" sibTransId="{B57CD696-189D-47AE-AC79-0318B951F0F1}"/>
    <dgm:cxn modelId="{606B5ECA-9B17-43B0-BB8C-86DDFCE21E31}" type="presOf" srcId="{0E5857C6-C267-45BC-ABD1-1129E566DD26}" destId="{52A34714-81C2-4466-95AE-7EE9B42A7610}" srcOrd="0" destOrd="2" presId="urn:microsoft.com/office/officeart/2005/8/layout/hList1"/>
    <dgm:cxn modelId="{7ABB03D3-2522-405E-BAA9-D1A8B862968B}" srcId="{C46311C8-2327-456D-ADCB-56F5537754EE}" destId="{0E5857C6-C267-45BC-ABD1-1129E566DD26}" srcOrd="2" destOrd="0" parTransId="{AEDBEC3C-A646-4CF8-9E12-573AC9914B0A}" sibTransId="{0380541F-DE79-4ECE-9E68-95456E336B25}"/>
    <dgm:cxn modelId="{3A691DDC-EA14-446E-9659-42D97E835B78}" srcId="{C46311C8-2327-456D-ADCB-56F5537754EE}" destId="{3990DC09-352B-405D-920D-DF457450CA06}" srcOrd="1" destOrd="0" parTransId="{BE2C4F69-6BD8-49C6-8035-F75432918493}" sibTransId="{724EE37E-9DD0-49A3-9078-6F81BE02A598}"/>
    <dgm:cxn modelId="{6B343FE1-5A7F-4004-ABA3-41BED594DF31}" srcId="{C46311C8-2327-456D-ADCB-56F5537754EE}" destId="{988BD89B-14B5-474C-A321-981ECFD72804}" srcOrd="3" destOrd="0" parTransId="{B23114B2-5AB8-4BE0-BDCC-73C4851479AF}" sibTransId="{95AABE31-F8F5-4BAD-9722-A311AD601A13}"/>
    <dgm:cxn modelId="{04FD3FF1-C334-4C25-B594-C5CE7336273C}" srcId="{F0A15456-811D-4CFC-8E11-27A662C3A5E1}" destId="{D27AC469-5186-4272-8F3F-24FF21165D30}" srcOrd="1" destOrd="0" parTransId="{256A6289-F541-457F-901E-856D7F69E2E0}" sibTransId="{A271FF27-D24F-4459-8157-91DE979E94FC}"/>
    <dgm:cxn modelId="{9F325B91-8E5D-4039-BBD2-ABD1B38C5EF7}" type="presParOf" srcId="{52D0C5D7-186B-442E-888D-CFBEDB381097}" destId="{3F9AD0CC-E62D-4CB7-8718-C82EE47D30B1}" srcOrd="0" destOrd="0" presId="urn:microsoft.com/office/officeart/2005/8/layout/hList1"/>
    <dgm:cxn modelId="{260BF201-44F2-41E3-8213-01164901AF9B}" type="presParOf" srcId="{3F9AD0CC-E62D-4CB7-8718-C82EE47D30B1}" destId="{FAE14080-0C53-40CF-B801-2054929D289A}" srcOrd="0" destOrd="0" presId="urn:microsoft.com/office/officeart/2005/8/layout/hList1"/>
    <dgm:cxn modelId="{B8644F44-9916-480C-96DE-72B316C74EC7}" type="presParOf" srcId="{3F9AD0CC-E62D-4CB7-8718-C82EE47D30B1}" destId="{37C8A184-A12A-48E6-9CFF-4FA89CDA038B}" srcOrd="1" destOrd="0" presId="urn:microsoft.com/office/officeart/2005/8/layout/hList1"/>
    <dgm:cxn modelId="{31AA064D-1510-4D99-884D-4BB2D0521F54}" type="presParOf" srcId="{52D0C5D7-186B-442E-888D-CFBEDB381097}" destId="{ADBF806A-DF1D-4D2E-94E4-A33DFCF1979A}" srcOrd="1" destOrd="0" presId="urn:microsoft.com/office/officeart/2005/8/layout/hList1"/>
    <dgm:cxn modelId="{2B00FA90-E0BA-49E2-A41E-06D1196F55AC}" type="presParOf" srcId="{52D0C5D7-186B-442E-888D-CFBEDB381097}" destId="{6CB0C9BF-4DAF-4595-9110-3F4ACAE5B124}" srcOrd="2" destOrd="0" presId="urn:microsoft.com/office/officeart/2005/8/layout/hList1"/>
    <dgm:cxn modelId="{9B846A5E-6744-42EE-B498-B8885914E34B}" type="presParOf" srcId="{6CB0C9BF-4DAF-4595-9110-3F4ACAE5B124}" destId="{71B4D092-B23E-4B19-A0E6-5FCC7C6951CC}" srcOrd="0" destOrd="0" presId="urn:microsoft.com/office/officeart/2005/8/layout/hList1"/>
    <dgm:cxn modelId="{80D797E0-FD4A-46FA-963A-2CF3A31C9AA7}" type="presParOf" srcId="{6CB0C9BF-4DAF-4595-9110-3F4ACAE5B124}" destId="{52A34714-81C2-4466-95AE-7EE9B42A7610}" srcOrd="1" destOrd="0" presId="urn:microsoft.com/office/officeart/2005/8/layout/hList1"/>
    <dgm:cxn modelId="{EE601F1F-34BA-471C-924B-D5D124BA5D57}" type="presParOf" srcId="{52D0C5D7-186B-442E-888D-CFBEDB381097}" destId="{E9F856AD-95BD-4552-9469-16B2EB664B22}" srcOrd="3" destOrd="0" presId="urn:microsoft.com/office/officeart/2005/8/layout/hList1"/>
    <dgm:cxn modelId="{3425723B-A07A-4F9C-9D93-AFAB330812E6}" type="presParOf" srcId="{52D0C5D7-186B-442E-888D-CFBEDB381097}" destId="{A314DD38-6164-4A13-A79D-DAAE9DD45E0B}" srcOrd="4" destOrd="0" presId="urn:microsoft.com/office/officeart/2005/8/layout/hList1"/>
    <dgm:cxn modelId="{A1FAD1FC-144E-4C40-AC99-5980A3C638CC}" type="presParOf" srcId="{A314DD38-6164-4A13-A79D-DAAE9DD45E0B}" destId="{DA99D56B-9B54-4AD0-982B-81C1AA4728EC}" srcOrd="0" destOrd="0" presId="urn:microsoft.com/office/officeart/2005/8/layout/hList1"/>
    <dgm:cxn modelId="{D0BCF4DE-EBC3-4B45-BD75-1307ED657387}" type="presParOf" srcId="{A314DD38-6164-4A13-A79D-DAAE9DD45E0B}" destId="{4116DDF8-7DDE-47B3-8E2C-2CBB1A3D73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EF63A-1F31-4B05-9317-9BD51C23D559}">
      <dsp:nvSpPr>
        <dsp:cNvPr id="0" name=""/>
        <dsp:cNvSpPr/>
      </dsp:nvSpPr>
      <dsp:spPr>
        <a:xfrm>
          <a:off x="10363525" y="2224209"/>
          <a:ext cx="173608" cy="2798817"/>
        </a:xfrm>
        <a:custGeom>
          <a:avLst/>
          <a:gdLst/>
          <a:ahLst/>
          <a:cxnLst/>
          <a:rect l="0" t="0" r="0" b="0"/>
          <a:pathLst>
            <a:path>
              <a:moveTo>
                <a:pt x="0" y="0"/>
              </a:moveTo>
              <a:lnTo>
                <a:pt x="0" y="2798817"/>
              </a:lnTo>
              <a:lnTo>
                <a:pt x="173608" y="279881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C110CB-10D4-4319-8565-0F3A883CF16F}">
      <dsp:nvSpPr>
        <dsp:cNvPr id="0" name=""/>
        <dsp:cNvSpPr/>
      </dsp:nvSpPr>
      <dsp:spPr>
        <a:xfrm>
          <a:off x="10363525" y="2224209"/>
          <a:ext cx="202493" cy="3828300"/>
        </a:xfrm>
        <a:custGeom>
          <a:avLst/>
          <a:gdLst/>
          <a:ahLst/>
          <a:cxnLst/>
          <a:rect l="0" t="0" r="0" b="0"/>
          <a:pathLst>
            <a:path>
              <a:moveTo>
                <a:pt x="0" y="0"/>
              </a:moveTo>
              <a:lnTo>
                <a:pt x="0" y="3828300"/>
              </a:lnTo>
              <a:lnTo>
                <a:pt x="202493" y="382830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BD57AB7-E539-46E8-810D-DEFC96337A75}">
      <dsp:nvSpPr>
        <dsp:cNvPr id="0" name=""/>
        <dsp:cNvSpPr/>
      </dsp:nvSpPr>
      <dsp:spPr>
        <a:xfrm>
          <a:off x="10363525" y="2224209"/>
          <a:ext cx="221740" cy="1729577"/>
        </a:xfrm>
        <a:custGeom>
          <a:avLst/>
          <a:gdLst/>
          <a:ahLst/>
          <a:cxnLst/>
          <a:rect l="0" t="0" r="0" b="0"/>
          <a:pathLst>
            <a:path>
              <a:moveTo>
                <a:pt x="0" y="0"/>
              </a:moveTo>
              <a:lnTo>
                <a:pt x="0" y="1729577"/>
              </a:lnTo>
              <a:lnTo>
                <a:pt x="221740" y="172957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925D944-9BC5-4095-9EF2-DC186018A4DC}">
      <dsp:nvSpPr>
        <dsp:cNvPr id="0" name=""/>
        <dsp:cNvSpPr/>
      </dsp:nvSpPr>
      <dsp:spPr>
        <a:xfrm>
          <a:off x="10363525" y="2224209"/>
          <a:ext cx="221740" cy="680004"/>
        </a:xfrm>
        <a:custGeom>
          <a:avLst/>
          <a:gdLst/>
          <a:ahLst/>
          <a:cxnLst/>
          <a:rect l="0" t="0" r="0" b="0"/>
          <a:pathLst>
            <a:path>
              <a:moveTo>
                <a:pt x="0" y="0"/>
              </a:moveTo>
              <a:lnTo>
                <a:pt x="0" y="680004"/>
              </a:lnTo>
              <a:lnTo>
                <a:pt x="221740" y="68000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28AE37-6DEF-433D-A28A-A8D0F401F61A}">
      <dsp:nvSpPr>
        <dsp:cNvPr id="0" name=""/>
        <dsp:cNvSpPr/>
      </dsp:nvSpPr>
      <dsp:spPr>
        <a:xfrm>
          <a:off x="5993675" y="1121736"/>
          <a:ext cx="4961158" cy="363336"/>
        </a:xfrm>
        <a:custGeom>
          <a:avLst/>
          <a:gdLst/>
          <a:ahLst/>
          <a:cxnLst/>
          <a:rect l="0" t="0" r="0" b="0"/>
          <a:pathLst>
            <a:path>
              <a:moveTo>
                <a:pt x="0" y="0"/>
              </a:moveTo>
              <a:lnTo>
                <a:pt x="0" y="208118"/>
              </a:lnTo>
              <a:lnTo>
                <a:pt x="4961158" y="208118"/>
              </a:lnTo>
              <a:lnTo>
                <a:pt x="4961158" y="36333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D8CBE5-1EA7-4F16-9B51-35E6B7328927}">
      <dsp:nvSpPr>
        <dsp:cNvPr id="0" name=""/>
        <dsp:cNvSpPr/>
      </dsp:nvSpPr>
      <dsp:spPr>
        <a:xfrm>
          <a:off x="8183696" y="2224209"/>
          <a:ext cx="221740" cy="3828721"/>
        </a:xfrm>
        <a:custGeom>
          <a:avLst/>
          <a:gdLst/>
          <a:ahLst/>
          <a:cxnLst/>
          <a:rect l="0" t="0" r="0" b="0"/>
          <a:pathLst>
            <a:path>
              <a:moveTo>
                <a:pt x="0" y="0"/>
              </a:moveTo>
              <a:lnTo>
                <a:pt x="0" y="3828721"/>
              </a:lnTo>
              <a:lnTo>
                <a:pt x="221740" y="382872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5AAB38-6B7D-4467-B7CC-BD7A05A477AF}">
      <dsp:nvSpPr>
        <dsp:cNvPr id="0" name=""/>
        <dsp:cNvSpPr/>
      </dsp:nvSpPr>
      <dsp:spPr>
        <a:xfrm>
          <a:off x="8183696" y="2224209"/>
          <a:ext cx="221740" cy="2779149"/>
        </a:xfrm>
        <a:custGeom>
          <a:avLst/>
          <a:gdLst/>
          <a:ahLst/>
          <a:cxnLst/>
          <a:rect l="0" t="0" r="0" b="0"/>
          <a:pathLst>
            <a:path>
              <a:moveTo>
                <a:pt x="0" y="0"/>
              </a:moveTo>
              <a:lnTo>
                <a:pt x="0" y="2779149"/>
              </a:lnTo>
              <a:lnTo>
                <a:pt x="221740" y="277914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8DC828-4C69-49E7-80D9-FA487C8F47BA}">
      <dsp:nvSpPr>
        <dsp:cNvPr id="0" name=""/>
        <dsp:cNvSpPr/>
      </dsp:nvSpPr>
      <dsp:spPr>
        <a:xfrm>
          <a:off x="8183696" y="2224209"/>
          <a:ext cx="221740" cy="1729577"/>
        </a:xfrm>
        <a:custGeom>
          <a:avLst/>
          <a:gdLst/>
          <a:ahLst/>
          <a:cxnLst/>
          <a:rect l="0" t="0" r="0" b="0"/>
          <a:pathLst>
            <a:path>
              <a:moveTo>
                <a:pt x="0" y="0"/>
              </a:moveTo>
              <a:lnTo>
                <a:pt x="0" y="1729577"/>
              </a:lnTo>
              <a:lnTo>
                <a:pt x="221740" y="172957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5C44E1-C110-4555-A82F-EEBFEA595049}">
      <dsp:nvSpPr>
        <dsp:cNvPr id="0" name=""/>
        <dsp:cNvSpPr/>
      </dsp:nvSpPr>
      <dsp:spPr>
        <a:xfrm>
          <a:off x="8183696" y="2224209"/>
          <a:ext cx="221740" cy="680004"/>
        </a:xfrm>
        <a:custGeom>
          <a:avLst/>
          <a:gdLst/>
          <a:ahLst/>
          <a:cxnLst/>
          <a:rect l="0" t="0" r="0" b="0"/>
          <a:pathLst>
            <a:path>
              <a:moveTo>
                <a:pt x="0" y="0"/>
              </a:moveTo>
              <a:lnTo>
                <a:pt x="0" y="680004"/>
              </a:lnTo>
              <a:lnTo>
                <a:pt x="221740" y="68000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280150D-8E7B-4D8C-B2CB-D61C58B0EE83}">
      <dsp:nvSpPr>
        <dsp:cNvPr id="0" name=""/>
        <dsp:cNvSpPr/>
      </dsp:nvSpPr>
      <dsp:spPr>
        <a:xfrm>
          <a:off x="5993675" y="1121736"/>
          <a:ext cx="2781329" cy="363336"/>
        </a:xfrm>
        <a:custGeom>
          <a:avLst/>
          <a:gdLst/>
          <a:ahLst/>
          <a:cxnLst/>
          <a:rect l="0" t="0" r="0" b="0"/>
          <a:pathLst>
            <a:path>
              <a:moveTo>
                <a:pt x="0" y="0"/>
              </a:moveTo>
              <a:lnTo>
                <a:pt x="0" y="208118"/>
              </a:lnTo>
              <a:lnTo>
                <a:pt x="2781329" y="208118"/>
              </a:lnTo>
              <a:lnTo>
                <a:pt x="2781329" y="36333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4ED14F-BBEE-4781-A3AD-3CAD427C5178}">
      <dsp:nvSpPr>
        <dsp:cNvPr id="0" name=""/>
        <dsp:cNvSpPr/>
      </dsp:nvSpPr>
      <dsp:spPr>
        <a:xfrm>
          <a:off x="5092720" y="2224209"/>
          <a:ext cx="221740" cy="3828721"/>
        </a:xfrm>
        <a:custGeom>
          <a:avLst/>
          <a:gdLst/>
          <a:ahLst/>
          <a:cxnLst/>
          <a:rect l="0" t="0" r="0" b="0"/>
          <a:pathLst>
            <a:path>
              <a:moveTo>
                <a:pt x="0" y="0"/>
              </a:moveTo>
              <a:lnTo>
                <a:pt x="0" y="3828721"/>
              </a:lnTo>
              <a:lnTo>
                <a:pt x="221740" y="382872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080981-D8A7-4DC9-86F8-A3BCA523A0E8}">
      <dsp:nvSpPr>
        <dsp:cNvPr id="0" name=""/>
        <dsp:cNvSpPr/>
      </dsp:nvSpPr>
      <dsp:spPr>
        <a:xfrm>
          <a:off x="5092720" y="2224209"/>
          <a:ext cx="221740" cy="2779149"/>
        </a:xfrm>
        <a:custGeom>
          <a:avLst/>
          <a:gdLst/>
          <a:ahLst/>
          <a:cxnLst/>
          <a:rect l="0" t="0" r="0" b="0"/>
          <a:pathLst>
            <a:path>
              <a:moveTo>
                <a:pt x="0" y="0"/>
              </a:moveTo>
              <a:lnTo>
                <a:pt x="0" y="2779149"/>
              </a:lnTo>
              <a:lnTo>
                <a:pt x="221740" y="277914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2A9794-D107-4C6A-8805-30C6FFD2AEE0}">
      <dsp:nvSpPr>
        <dsp:cNvPr id="0" name=""/>
        <dsp:cNvSpPr/>
      </dsp:nvSpPr>
      <dsp:spPr>
        <a:xfrm>
          <a:off x="5092720" y="2224209"/>
          <a:ext cx="221740" cy="1729577"/>
        </a:xfrm>
        <a:custGeom>
          <a:avLst/>
          <a:gdLst/>
          <a:ahLst/>
          <a:cxnLst/>
          <a:rect l="0" t="0" r="0" b="0"/>
          <a:pathLst>
            <a:path>
              <a:moveTo>
                <a:pt x="0" y="0"/>
              </a:moveTo>
              <a:lnTo>
                <a:pt x="0" y="1729577"/>
              </a:lnTo>
              <a:lnTo>
                <a:pt x="221740" y="172957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F0940E-36CF-4846-90F9-CA9E4B2182E5}">
      <dsp:nvSpPr>
        <dsp:cNvPr id="0" name=""/>
        <dsp:cNvSpPr/>
      </dsp:nvSpPr>
      <dsp:spPr>
        <a:xfrm>
          <a:off x="5092720" y="2224209"/>
          <a:ext cx="221740" cy="680004"/>
        </a:xfrm>
        <a:custGeom>
          <a:avLst/>
          <a:gdLst/>
          <a:ahLst/>
          <a:cxnLst/>
          <a:rect l="0" t="0" r="0" b="0"/>
          <a:pathLst>
            <a:path>
              <a:moveTo>
                <a:pt x="0" y="0"/>
              </a:moveTo>
              <a:lnTo>
                <a:pt x="0" y="680004"/>
              </a:lnTo>
              <a:lnTo>
                <a:pt x="221740" y="68000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132E0D3-3020-43EE-86D5-6102FB087E71}">
      <dsp:nvSpPr>
        <dsp:cNvPr id="0" name=""/>
        <dsp:cNvSpPr/>
      </dsp:nvSpPr>
      <dsp:spPr>
        <a:xfrm>
          <a:off x="5684029" y="1121736"/>
          <a:ext cx="309646" cy="363336"/>
        </a:xfrm>
        <a:custGeom>
          <a:avLst/>
          <a:gdLst/>
          <a:ahLst/>
          <a:cxnLst/>
          <a:rect l="0" t="0" r="0" b="0"/>
          <a:pathLst>
            <a:path>
              <a:moveTo>
                <a:pt x="309646" y="0"/>
              </a:moveTo>
              <a:lnTo>
                <a:pt x="309646" y="208118"/>
              </a:lnTo>
              <a:lnTo>
                <a:pt x="0" y="208118"/>
              </a:lnTo>
              <a:lnTo>
                <a:pt x="0" y="36333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3CF6F24-892A-4F62-8F1F-008BA3BE0A75}">
      <dsp:nvSpPr>
        <dsp:cNvPr id="0" name=""/>
        <dsp:cNvSpPr/>
      </dsp:nvSpPr>
      <dsp:spPr>
        <a:xfrm>
          <a:off x="2381231" y="2224209"/>
          <a:ext cx="221740" cy="2779149"/>
        </a:xfrm>
        <a:custGeom>
          <a:avLst/>
          <a:gdLst/>
          <a:ahLst/>
          <a:cxnLst/>
          <a:rect l="0" t="0" r="0" b="0"/>
          <a:pathLst>
            <a:path>
              <a:moveTo>
                <a:pt x="0" y="0"/>
              </a:moveTo>
              <a:lnTo>
                <a:pt x="0" y="2779149"/>
              </a:lnTo>
              <a:lnTo>
                <a:pt x="221740" y="277914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42DFCB-B0B7-4827-8C52-03D3333226DD}">
      <dsp:nvSpPr>
        <dsp:cNvPr id="0" name=""/>
        <dsp:cNvSpPr/>
      </dsp:nvSpPr>
      <dsp:spPr>
        <a:xfrm>
          <a:off x="2381231" y="2224209"/>
          <a:ext cx="221740" cy="1729577"/>
        </a:xfrm>
        <a:custGeom>
          <a:avLst/>
          <a:gdLst/>
          <a:ahLst/>
          <a:cxnLst/>
          <a:rect l="0" t="0" r="0" b="0"/>
          <a:pathLst>
            <a:path>
              <a:moveTo>
                <a:pt x="0" y="0"/>
              </a:moveTo>
              <a:lnTo>
                <a:pt x="0" y="1729577"/>
              </a:lnTo>
              <a:lnTo>
                <a:pt x="221740" y="172957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43E92D-39B7-4B83-9AEC-C07EBBD984E4}">
      <dsp:nvSpPr>
        <dsp:cNvPr id="0" name=""/>
        <dsp:cNvSpPr/>
      </dsp:nvSpPr>
      <dsp:spPr>
        <a:xfrm>
          <a:off x="2381231" y="2224209"/>
          <a:ext cx="221740" cy="680004"/>
        </a:xfrm>
        <a:custGeom>
          <a:avLst/>
          <a:gdLst/>
          <a:ahLst/>
          <a:cxnLst/>
          <a:rect l="0" t="0" r="0" b="0"/>
          <a:pathLst>
            <a:path>
              <a:moveTo>
                <a:pt x="0" y="0"/>
              </a:moveTo>
              <a:lnTo>
                <a:pt x="0" y="680004"/>
              </a:lnTo>
              <a:lnTo>
                <a:pt x="221740" y="68000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48C98D5-EAFE-4EC5-AC44-9723B5CF8FD6}">
      <dsp:nvSpPr>
        <dsp:cNvPr id="0" name=""/>
        <dsp:cNvSpPr/>
      </dsp:nvSpPr>
      <dsp:spPr>
        <a:xfrm>
          <a:off x="2972540" y="1121736"/>
          <a:ext cx="3021134" cy="363336"/>
        </a:xfrm>
        <a:custGeom>
          <a:avLst/>
          <a:gdLst/>
          <a:ahLst/>
          <a:cxnLst/>
          <a:rect l="0" t="0" r="0" b="0"/>
          <a:pathLst>
            <a:path>
              <a:moveTo>
                <a:pt x="3021134" y="0"/>
              </a:moveTo>
              <a:lnTo>
                <a:pt x="3021134" y="208118"/>
              </a:lnTo>
              <a:lnTo>
                <a:pt x="0" y="208118"/>
              </a:lnTo>
              <a:lnTo>
                <a:pt x="0" y="36333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8CA07C4-B822-445E-BFD9-2C7779EC4456}">
      <dsp:nvSpPr>
        <dsp:cNvPr id="0" name=""/>
        <dsp:cNvSpPr/>
      </dsp:nvSpPr>
      <dsp:spPr>
        <a:xfrm>
          <a:off x="149042" y="2224209"/>
          <a:ext cx="221740" cy="3828721"/>
        </a:xfrm>
        <a:custGeom>
          <a:avLst/>
          <a:gdLst/>
          <a:ahLst/>
          <a:cxnLst/>
          <a:rect l="0" t="0" r="0" b="0"/>
          <a:pathLst>
            <a:path>
              <a:moveTo>
                <a:pt x="0" y="0"/>
              </a:moveTo>
              <a:lnTo>
                <a:pt x="0" y="3828721"/>
              </a:lnTo>
              <a:lnTo>
                <a:pt x="221740" y="382872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BE97114-01DC-41AC-AEA8-7C12B9E73906}">
      <dsp:nvSpPr>
        <dsp:cNvPr id="0" name=""/>
        <dsp:cNvSpPr/>
      </dsp:nvSpPr>
      <dsp:spPr>
        <a:xfrm>
          <a:off x="149042" y="2224209"/>
          <a:ext cx="221740" cy="2779149"/>
        </a:xfrm>
        <a:custGeom>
          <a:avLst/>
          <a:gdLst/>
          <a:ahLst/>
          <a:cxnLst/>
          <a:rect l="0" t="0" r="0" b="0"/>
          <a:pathLst>
            <a:path>
              <a:moveTo>
                <a:pt x="0" y="0"/>
              </a:moveTo>
              <a:lnTo>
                <a:pt x="0" y="2779149"/>
              </a:lnTo>
              <a:lnTo>
                <a:pt x="221740" y="277914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FF7CDD9-6D48-4A87-8CE6-2D5BC2A45C41}">
      <dsp:nvSpPr>
        <dsp:cNvPr id="0" name=""/>
        <dsp:cNvSpPr/>
      </dsp:nvSpPr>
      <dsp:spPr>
        <a:xfrm>
          <a:off x="149042" y="2224209"/>
          <a:ext cx="221740" cy="1729577"/>
        </a:xfrm>
        <a:custGeom>
          <a:avLst/>
          <a:gdLst/>
          <a:ahLst/>
          <a:cxnLst/>
          <a:rect l="0" t="0" r="0" b="0"/>
          <a:pathLst>
            <a:path>
              <a:moveTo>
                <a:pt x="0" y="0"/>
              </a:moveTo>
              <a:lnTo>
                <a:pt x="0" y="1729577"/>
              </a:lnTo>
              <a:lnTo>
                <a:pt x="221740" y="172957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EEADF63-0F4F-4EB1-A219-D9D3B574B3D7}">
      <dsp:nvSpPr>
        <dsp:cNvPr id="0" name=""/>
        <dsp:cNvSpPr/>
      </dsp:nvSpPr>
      <dsp:spPr>
        <a:xfrm>
          <a:off x="149042" y="2224209"/>
          <a:ext cx="221740" cy="680004"/>
        </a:xfrm>
        <a:custGeom>
          <a:avLst/>
          <a:gdLst/>
          <a:ahLst/>
          <a:cxnLst/>
          <a:rect l="0" t="0" r="0" b="0"/>
          <a:pathLst>
            <a:path>
              <a:moveTo>
                <a:pt x="0" y="0"/>
              </a:moveTo>
              <a:lnTo>
                <a:pt x="0" y="680004"/>
              </a:lnTo>
              <a:lnTo>
                <a:pt x="221740" y="680004"/>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4A12825-32AD-4AB6-BFF9-F46B7249E055}">
      <dsp:nvSpPr>
        <dsp:cNvPr id="0" name=""/>
        <dsp:cNvSpPr/>
      </dsp:nvSpPr>
      <dsp:spPr>
        <a:xfrm>
          <a:off x="740351" y="1121736"/>
          <a:ext cx="5253324" cy="363336"/>
        </a:xfrm>
        <a:custGeom>
          <a:avLst/>
          <a:gdLst/>
          <a:ahLst/>
          <a:cxnLst/>
          <a:rect l="0" t="0" r="0" b="0"/>
          <a:pathLst>
            <a:path>
              <a:moveTo>
                <a:pt x="5253324" y="0"/>
              </a:moveTo>
              <a:lnTo>
                <a:pt x="5253324" y="208118"/>
              </a:lnTo>
              <a:lnTo>
                <a:pt x="0" y="208118"/>
              </a:lnTo>
              <a:lnTo>
                <a:pt x="0" y="36333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25608B8-1993-4657-AA42-512D6BA1CA1F}">
      <dsp:nvSpPr>
        <dsp:cNvPr id="0" name=""/>
        <dsp:cNvSpPr/>
      </dsp:nvSpPr>
      <dsp:spPr>
        <a:xfrm>
          <a:off x="4942506" y="382601"/>
          <a:ext cx="2102337"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建筑消防设施</a:t>
          </a:r>
        </a:p>
      </dsp:txBody>
      <dsp:txXfrm>
        <a:off x="4942506" y="382601"/>
        <a:ext cx="2102337" cy="739135"/>
      </dsp:txXfrm>
    </dsp:sp>
    <dsp:sp modelId="{4B636737-4AE8-49CA-BA19-9ADE6A2BB6BC}">
      <dsp:nvSpPr>
        <dsp:cNvPr id="0" name=""/>
        <dsp:cNvSpPr/>
      </dsp:nvSpPr>
      <dsp:spPr>
        <a:xfrm>
          <a:off x="1215" y="1485073"/>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火灾报警</a:t>
          </a:r>
        </a:p>
      </dsp:txBody>
      <dsp:txXfrm>
        <a:off x="1215" y="1485073"/>
        <a:ext cx="1478270" cy="739135"/>
      </dsp:txXfrm>
    </dsp:sp>
    <dsp:sp modelId="{788B6A9E-86C0-4C78-8AE2-840C155DED30}">
      <dsp:nvSpPr>
        <dsp:cNvPr id="0" name=""/>
        <dsp:cNvSpPr/>
      </dsp:nvSpPr>
      <dsp:spPr>
        <a:xfrm>
          <a:off x="370783" y="2534646"/>
          <a:ext cx="1760251"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火灾探测报警</a:t>
          </a:r>
        </a:p>
      </dsp:txBody>
      <dsp:txXfrm>
        <a:off x="370783" y="2534646"/>
        <a:ext cx="1760251" cy="739135"/>
      </dsp:txXfrm>
    </dsp:sp>
    <dsp:sp modelId="{3BAC97EC-2C9B-44BE-9464-399B1C7F666E}">
      <dsp:nvSpPr>
        <dsp:cNvPr id="0" name=""/>
        <dsp:cNvSpPr/>
      </dsp:nvSpPr>
      <dsp:spPr>
        <a:xfrm>
          <a:off x="370783" y="3584218"/>
          <a:ext cx="1807467"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手动火灾报警</a:t>
          </a:r>
        </a:p>
      </dsp:txBody>
      <dsp:txXfrm>
        <a:off x="370783" y="3584218"/>
        <a:ext cx="1807467" cy="739135"/>
      </dsp:txXfrm>
    </dsp:sp>
    <dsp:sp modelId="{9768C4E3-A06B-4441-9EE9-D3D53CD42AB8}">
      <dsp:nvSpPr>
        <dsp:cNvPr id="0" name=""/>
        <dsp:cNvSpPr/>
      </dsp:nvSpPr>
      <dsp:spPr>
        <a:xfrm>
          <a:off x="370783" y="4633790"/>
          <a:ext cx="1921752"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电气火灾监控</a:t>
          </a:r>
        </a:p>
      </dsp:txBody>
      <dsp:txXfrm>
        <a:off x="370783" y="4633790"/>
        <a:ext cx="1921752" cy="739135"/>
      </dsp:txXfrm>
    </dsp:sp>
    <dsp:sp modelId="{56A9B4A0-B3E4-4833-8528-9DBE1DA03910}">
      <dsp:nvSpPr>
        <dsp:cNvPr id="0" name=""/>
        <dsp:cNvSpPr/>
      </dsp:nvSpPr>
      <dsp:spPr>
        <a:xfrm>
          <a:off x="370783" y="5683363"/>
          <a:ext cx="2572634"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可燃气体探测报警</a:t>
          </a:r>
        </a:p>
      </dsp:txBody>
      <dsp:txXfrm>
        <a:off x="370783" y="5683363"/>
        <a:ext cx="2572634" cy="739135"/>
      </dsp:txXfrm>
    </dsp:sp>
    <dsp:sp modelId="{25A09528-9117-4ACD-9640-E1E79C29EAD5}">
      <dsp:nvSpPr>
        <dsp:cNvPr id="0" name=""/>
        <dsp:cNvSpPr/>
      </dsp:nvSpPr>
      <dsp:spPr>
        <a:xfrm>
          <a:off x="2233404" y="1485073"/>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灭火</a:t>
          </a:r>
        </a:p>
      </dsp:txBody>
      <dsp:txXfrm>
        <a:off x="2233404" y="1485073"/>
        <a:ext cx="1478270" cy="739135"/>
      </dsp:txXfrm>
    </dsp:sp>
    <dsp:sp modelId="{E33D2F34-DEE2-4143-9687-D9CB65E14F75}">
      <dsp:nvSpPr>
        <dsp:cNvPr id="0" name=""/>
        <dsp:cNvSpPr/>
      </dsp:nvSpPr>
      <dsp:spPr>
        <a:xfrm>
          <a:off x="2602972" y="2534646"/>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消火栓</a:t>
          </a:r>
        </a:p>
      </dsp:txBody>
      <dsp:txXfrm>
        <a:off x="2602972" y="2534646"/>
        <a:ext cx="1478270" cy="739135"/>
      </dsp:txXfrm>
    </dsp:sp>
    <dsp:sp modelId="{D60929AA-120C-4AC0-AC60-C81091F51AA7}">
      <dsp:nvSpPr>
        <dsp:cNvPr id="0" name=""/>
        <dsp:cNvSpPr/>
      </dsp:nvSpPr>
      <dsp:spPr>
        <a:xfrm>
          <a:off x="2602972" y="3584218"/>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自动喷水</a:t>
          </a:r>
        </a:p>
      </dsp:txBody>
      <dsp:txXfrm>
        <a:off x="2602972" y="3584218"/>
        <a:ext cx="1478270" cy="739135"/>
      </dsp:txXfrm>
    </dsp:sp>
    <dsp:sp modelId="{03D0053B-DF9F-4735-9FFB-1F6DA7201B01}">
      <dsp:nvSpPr>
        <dsp:cNvPr id="0" name=""/>
        <dsp:cNvSpPr/>
      </dsp:nvSpPr>
      <dsp:spPr>
        <a:xfrm>
          <a:off x="2602972" y="4633790"/>
          <a:ext cx="2401052"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气体、干粉、泡沫</a:t>
          </a:r>
        </a:p>
      </dsp:txBody>
      <dsp:txXfrm>
        <a:off x="2602972" y="4633790"/>
        <a:ext cx="2401052" cy="739135"/>
      </dsp:txXfrm>
    </dsp:sp>
    <dsp:sp modelId="{9D7FF425-B9B4-4B7C-A681-499B65E9519F}">
      <dsp:nvSpPr>
        <dsp:cNvPr id="0" name=""/>
        <dsp:cNvSpPr/>
      </dsp:nvSpPr>
      <dsp:spPr>
        <a:xfrm>
          <a:off x="4944893" y="1485073"/>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人员疏散</a:t>
          </a:r>
        </a:p>
      </dsp:txBody>
      <dsp:txXfrm>
        <a:off x="4944893" y="1485073"/>
        <a:ext cx="1478270" cy="739135"/>
      </dsp:txXfrm>
    </dsp:sp>
    <dsp:sp modelId="{3F32347E-B8F5-485B-BBCE-2E06CC7AF48D}">
      <dsp:nvSpPr>
        <dsp:cNvPr id="0" name=""/>
        <dsp:cNvSpPr/>
      </dsp:nvSpPr>
      <dsp:spPr>
        <a:xfrm>
          <a:off x="5314461" y="2534646"/>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火灾警报</a:t>
          </a:r>
        </a:p>
      </dsp:txBody>
      <dsp:txXfrm>
        <a:off x="5314461" y="2534646"/>
        <a:ext cx="1478270" cy="739135"/>
      </dsp:txXfrm>
    </dsp:sp>
    <dsp:sp modelId="{42E2C491-AF16-42A5-AE44-B9AADB8C8984}">
      <dsp:nvSpPr>
        <dsp:cNvPr id="0" name=""/>
        <dsp:cNvSpPr/>
      </dsp:nvSpPr>
      <dsp:spPr>
        <a:xfrm>
          <a:off x="5314461" y="3584218"/>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消防广播</a:t>
          </a:r>
        </a:p>
      </dsp:txBody>
      <dsp:txXfrm>
        <a:off x="5314461" y="3584218"/>
        <a:ext cx="1478270" cy="739135"/>
      </dsp:txXfrm>
    </dsp:sp>
    <dsp:sp modelId="{A6C9720A-0823-4888-BAC3-82EC7D572B8C}">
      <dsp:nvSpPr>
        <dsp:cNvPr id="0" name=""/>
        <dsp:cNvSpPr/>
      </dsp:nvSpPr>
      <dsp:spPr>
        <a:xfrm>
          <a:off x="5314461" y="4633790"/>
          <a:ext cx="2780539"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应急照明和疏散指示</a:t>
          </a:r>
        </a:p>
      </dsp:txBody>
      <dsp:txXfrm>
        <a:off x="5314461" y="4633790"/>
        <a:ext cx="2780539" cy="739135"/>
      </dsp:txXfrm>
    </dsp:sp>
    <dsp:sp modelId="{B69B27D6-EFA2-4A5F-879D-D6CA5B878BA9}">
      <dsp:nvSpPr>
        <dsp:cNvPr id="0" name=""/>
        <dsp:cNvSpPr/>
      </dsp:nvSpPr>
      <dsp:spPr>
        <a:xfrm>
          <a:off x="5314461" y="5683363"/>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防烟排烟</a:t>
          </a:r>
        </a:p>
      </dsp:txBody>
      <dsp:txXfrm>
        <a:off x="5314461" y="5683363"/>
        <a:ext cx="1478270" cy="739135"/>
      </dsp:txXfrm>
    </dsp:sp>
    <dsp:sp modelId="{F67CFA43-CA5A-49CE-A855-271278238B1D}">
      <dsp:nvSpPr>
        <dsp:cNvPr id="0" name=""/>
        <dsp:cNvSpPr/>
      </dsp:nvSpPr>
      <dsp:spPr>
        <a:xfrm>
          <a:off x="8035869" y="1485073"/>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防火分隔</a:t>
          </a:r>
        </a:p>
      </dsp:txBody>
      <dsp:txXfrm>
        <a:off x="8035869" y="1485073"/>
        <a:ext cx="1478270" cy="739135"/>
      </dsp:txXfrm>
    </dsp:sp>
    <dsp:sp modelId="{E7A1A0AA-E3F3-4753-AF95-9870C93E1E23}">
      <dsp:nvSpPr>
        <dsp:cNvPr id="0" name=""/>
        <dsp:cNvSpPr/>
      </dsp:nvSpPr>
      <dsp:spPr>
        <a:xfrm flipH="1">
          <a:off x="8405437" y="2534646"/>
          <a:ext cx="1358752"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防火门</a:t>
          </a:r>
        </a:p>
      </dsp:txBody>
      <dsp:txXfrm>
        <a:off x="8405437" y="2534646"/>
        <a:ext cx="1358752" cy="739135"/>
      </dsp:txXfrm>
    </dsp:sp>
    <dsp:sp modelId="{DBDDBF3B-7E03-4635-9C61-D9C8BC98BF73}">
      <dsp:nvSpPr>
        <dsp:cNvPr id="0" name=""/>
        <dsp:cNvSpPr/>
      </dsp:nvSpPr>
      <dsp:spPr>
        <a:xfrm flipH="1">
          <a:off x="8405437" y="3584218"/>
          <a:ext cx="1869391"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防火卷帘门</a:t>
          </a:r>
        </a:p>
      </dsp:txBody>
      <dsp:txXfrm>
        <a:off x="8405437" y="3584218"/>
        <a:ext cx="1869391" cy="739135"/>
      </dsp:txXfrm>
    </dsp:sp>
    <dsp:sp modelId="{E23FDFF6-0FFE-422A-B883-8375F10E3092}">
      <dsp:nvSpPr>
        <dsp:cNvPr id="0" name=""/>
        <dsp:cNvSpPr/>
      </dsp:nvSpPr>
      <dsp:spPr>
        <a:xfrm>
          <a:off x="8405437" y="4633790"/>
          <a:ext cx="1530749"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防火阀</a:t>
          </a:r>
        </a:p>
      </dsp:txBody>
      <dsp:txXfrm>
        <a:off x="8405437" y="4633790"/>
        <a:ext cx="1530749" cy="739135"/>
      </dsp:txXfrm>
    </dsp:sp>
    <dsp:sp modelId="{37F987E2-E134-4142-9D30-58652F65BA16}">
      <dsp:nvSpPr>
        <dsp:cNvPr id="0" name=""/>
        <dsp:cNvSpPr/>
      </dsp:nvSpPr>
      <dsp:spPr>
        <a:xfrm>
          <a:off x="8405437" y="5683363"/>
          <a:ext cx="1800253"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防火分隔水幕</a:t>
          </a:r>
        </a:p>
      </dsp:txBody>
      <dsp:txXfrm>
        <a:off x="8405437" y="5683363"/>
        <a:ext cx="1800253" cy="739135"/>
      </dsp:txXfrm>
    </dsp:sp>
    <dsp:sp modelId="{EF9835F5-D143-4C39-A1B2-0BF987DDDDBC}">
      <dsp:nvSpPr>
        <dsp:cNvPr id="0" name=""/>
        <dsp:cNvSpPr/>
      </dsp:nvSpPr>
      <dsp:spPr>
        <a:xfrm>
          <a:off x="10215698" y="1485073"/>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灭火救援</a:t>
          </a:r>
        </a:p>
      </dsp:txBody>
      <dsp:txXfrm>
        <a:off x="10215698" y="1485073"/>
        <a:ext cx="1478270" cy="739135"/>
      </dsp:txXfrm>
    </dsp:sp>
    <dsp:sp modelId="{621634EB-C3D9-49F1-AC0F-879AE337EC89}">
      <dsp:nvSpPr>
        <dsp:cNvPr id="0" name=""/>
        <dsp:cNvSpPr/>
      </dsp:nvSpPr>
      <dsp:spPr>
        <a:xfrm>
          <a:off x="10585266" y="2534646"/>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消防电梯</a:t>
          </a:r>
        </a:p>
      </dsp:txBody>
      <dsp:txXfrm>
        <a:off x="10585266" y="2534646"/>
        <a:ext cx="1478270" cy="739135"/>
      </dsp:txXfrm>
    </dsp:sp>
    <dsp:sp modelId="{15C83B90-1131-4471-A27B-3E46E5482646}">
      <dsp:nvSpPr>
        <dsp:cNvPr id="0" name=""/>
        <dsp:cNvSpPr/>
      </dsp:nvSpPr>
      <dsp:spPr>
        <a:xfrm>
          <a:off x="10585266" y="3584218"/>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消防车道</a:t>
          </a:r>
        </a:p>
      </dsp:txBody>
      <dsp:txXfrm>
        <a:off x="10585266" y="3584218"/>
        <a:ext cx="1478270" cy="739135"/>
      </dsp:txXfrm>
    </dsp:sp>
    <dsp:sp modelId="{89DA1A76-1681-44E2-8916-39985871C3AD}">
      <dsp:nvSpPr>
        <dsp:cNvPr id="0" name=""/>
        <dsp:cNvSpPr/>
      </dsp:nvSpPr>
      <dsp:spPr>
        <a:xfrm>
          <a:off x="10566019" y="5682941"/>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人员定位</a:t>
          </a:r>
        </a:p>
      </dsp:txBody>
      <dsp:txXfrm>
        <a:off x="10566019" y="5682941"/>
        <a:ext cx="1478270" cy="739135"/>
      </dsp:txXfrm>
    </dsp:sp>
    <dsp:sp modelId="{DF0D79FB-1396-49C1-8F83-5965A0929B6D}">
      <dsp:nvSpPr>
        <dsp:cNvPr id="0" name=""/>
        <dsp:cNvSpPr/>
      </dsp:nvSpPr>
      <dsp:spPr>
        <a:xfrm>
          <a:off x="10537133" y="4653459"/>
          <a:ext cx="1478270" cy="7391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救援场地</a:t>
          </a:r>
        </a:p>
      </dsp:txBody>
      <dsp:txXfrm>
        <a:off x="10537133" y="4653459"/>
        <a:ext cx="1478270" cy="7391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30469"/>
          <a:ext cx="3278755" cy="83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zh-CN" sz="2900" kern="1200"/>
            <a:t>维修</a:t>
          </a:r>
        </a:p>
      </dsp:txBody>
      <dsp:txXfrm>
        <a:off x="3362" y="30469"/>
        <a:ext cx="3278755" cy="835200"/>
      </dsp:txXfrm>
    </dsp:sp>
    <dsp:sp modelId="{37C8A184-A12A-48E6-9CFF-4FA89CDA038B}">
      <dsp:nvSpPr>
        <dsp:cNvPr id="0" name=""/>
        <dsp:cNvSpPr/>
      </dsp:nvSpPr>
      <dsp:spPr>
        <a:xfrm>
          <a:off x="3362" y="865669"/>
          <a:ext cx="3278755" cy="33434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85750" lvl="1" indent="0" algn="l" defTabSz="1244600">
            <a:lnSpc>
              <a:spcPct val="90000"/>
            </a:lnSpc>
            <a:spcBef>
              <a:spcPct val="0"/>
            </a:spcBef>
            <a:spcAft>
              <a:spcPct val="15000"/>
            </a:spcAft>
            <a:buChar char="•"/>
          </a:pPr>
          <a:r>
            <a:rPr lang="zh-CN" altLang="en-US" sz="2000" kern="1200" dirty="0"/>
            <a:t>设备与底座接触不良</a:t>
          </a:r>
          <a:endParaRPr lang="zh-CN" altLang="en-US" sz="1800" kern="1200" dirty="0"/>
        </a:p>
        <a:p>
          <a:pPr marL="285750" lvl="1" indent="0" algn="l" defTabSz="1244600">
            <a:lnSpc>
              <a:spcPct val="90000"/>
            </a:lnSpc>
            <a:spcBef>
              <a:spcPct val="0"/>
            </a:spcBef>
            <a:spcAft>
              <a:spcPct val="15000"/>
            </a:spcAft>
            <a:buChar char="•"/>
          </a:pPr>
          <a:r>
            <a:rPr lang="zh-CN" altLang="en-US" sz="2000" kern="1200" dirty="0"/>
            <a:t>总线与设备底座接触不良</a:t>
          </a:r>
        </a:p>
        <a:p>
          <a:pPr marL="285750" lvl="1" indent="0" algn="l" defTabSz="1244600">
            <a:lnSpc>
              <a:spcPct val="90000"/>
            </a:lnSpc>
            <a:spcBef>
              <a:spcPct val="0"/>
            </a:spcBef>
            <a:spcAft>
              <a:spcPct val="15000"/>
            </a:spcAft>
            <a:buChar char="•"/>
          </a:pPr>
          <a:r>
            <a:rPr lang="zh-CN" altLang="en-US" sz="2000" kern="1200" dirty="0"/>
            <a:t>广播总线开路、接地或短路</a:t>
          </a:r>
        </a:p>
        <a:p>
          <a:pPr marL="285750" lvl="1" indent="0" algn="l" defTabSz="1244600">
            <a:lnSpc>
              <a:spcPct val="90000"/>
            </a:lnSpc>
            <a:spcBef>
              <a:spcPct val="0"/>
            </a:spcBef>
            <a:spcAft>
              <a:spcPct val="15000"/>
            </a:spcAft>
            <a:buChar char="•"/>
          </a:pPr>
          <a:r>
            <a:rPr lang="zh-CN" altLang="en-US" sz="2000" kern="1200" dirty="0"/>
            <a:t>设备本身损坏应更换故障设备</a:t>
          </a:r>
        </a:p>
        <a:p>
          <a:pPr marL="285750" lvl="1" indent="0" algn="l" defTabSz="1244600">
            <a:lnSpc>
              <a:spcPct val="90000"/>
            </a:lnSpc>
            <a:spcBef>
              <a:spcPct val="0"/>
            </a:spcBef>
            <a:spcAft>
              <a:spcPct val="15000"/>
            </a:spcAft>
            <a:buChar char="•"/>
          </a:pPr>
          <a:r>
            <a:rPr lang="zh-CN" altLang="en-US" sz="2000" kern="1200" dirty="0"/>
            <a:t>主备电故障</a:t>
          </a:r>
        </a:p>
        <a:p>
          <a:pPr marL="285750" lvl="1" indent="0" algn="l" defTabSz="1244600">
            <a:lnSpc>
              <a:spcPct val="90000"/>
            </a:lnSpc>
            <a:spcBef>
              <a:spcPct val="0"/>
            </a:spcBef>
            <a:spcAft>
              <a:spcPct val="15000"/>
            </a:spcAft>
            <a:buChar char="•"/>
          </a:pPr>
          <a:endParaRPr lang="zh-CN" altLang="en-US" sz="2000" kern="1200" dirty="0"/>
        </a:p>
      </dsp:txBody>
      <dsp:txXfrm>
        <a:off x="3362" y="865669"/>
        <a:ext cx="3278755" cy="3343410"/>
      </dsp:txXfrm>
    </dsp:sp>
    <dsp:sp modelId="{71B4D092-B23E-4B19-A0E6-5FCC7C6951CC}">
      <dsp:nvSpPr>
        <dsp:cNvPr id="0" name=""/>
        <dsp:cNvSpPr/>
      </dsp:nvSpPr>
      <dsp:spPr>
        <a:xfrm>
          <a:off x="3741143" y="30469"/>
          <a:ext cx="3278755" cy="83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zh-CN" sz="2900" kern="1200" dirty="0"/>
            <a:t>保养</a:t>
          </a:r>
        </a:p>
      </dsp:txBody>
      <dsp:txXfrm>
        <a:off x="3741143" y="30469"/>
        <a:ext cx="3278755" cy="835200"/>
      </dsp:txXfrm>
    </dsp:sp>
    <dsp:sp modelId="{52A34714-81C2-4466-95AE-7EE9B42A7610}">
      <dsp:nvSpPr>
        <dsp:cNvPr id="0" name=""/>
        <dsp:cNvSpPr/>
      </dsp:nvSpPr>
      <dsp:spPr>
        <a:xfrm>
          <a:off x="3741143" y="865669"/>
          <a:ext cx="3278755" cy="33434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紧固</a:t>
          </a:r>
        </a:p>
      </dsp:txBody>
      <dsp:txXfrm>
        <a:off x="3741143" y="865669"/>
        <a:ext cx="3278755" cy="3343410"/>
      </dsp:txXfrm>
    </dsp:sp>
    <dsp:sp modelId="{DA99D56B-9B54-4AD0-982B-81C1AA4728EC}">
      <dsp:nvSpPr>
        <dsp:cNvPr id="0" name=""/>
        <dsp:cNvSpPr/>
      </dsp:nvSpPr>
      <dsp:spPr>
        <a:xfrm>
          <a:off x="7478924" y="30469"/>
          <a:ext cx="3278755" cy="83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zh-CN" sz="2900" kern="1200"/>
            <a:t>报废</a:t>
          </a:r>
        </a:p>
      </dsp:txBody>
      <dsp:txXfrm>
        <a:off x="7478924" y="30469"/>
        <a:ext cx="3278755" cy="835200"/>
      </dsp:txXfrm>
    </dsp:sp>
    <dsp:sp modelId="{4116DDF8-7DDE-47B3-8E2C-2CBB1A3D73A6}">
      <dsp:nvSpPr>
        <dsp:cNvPr id="0" name=""/>
        <dsp:cNvSpPr/>
      </dsp:nvSpPr>
      <dsp:spPr>
        <a:xfrm>
          <a:off x="7478924" y="865669"/>
          <a:ext cx="3278755" cy="33434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t>消防应急广播系统设备的使用年限不超过十二年</a:t>
          </a:r>
        </a:p>
      </dsp:txBody>
      <dsp:txXfrm>
        <a:off x="7478924" y="865669"/>
        <a:ext cx="3278755" cy="33434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92896"/>
          <a:ext cx="3278755" cy="13115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zh-CN" sz="5400" kern="1200"/>
            <a:t>维修</a:t>
          </a:r>
        </a:p>
      </dsp:txBody>
      <dsp:txXfrm>
        <a:off x="3362" y="92896"/>
        <a:ext cx="3278755" cy="1311502"/>
      </dsp:txXfrm>
    </dsp:sp>
    <dsp:sp modelId="{37C8A184-A12A-48E6-9CFF-4FA89CDA038B}">
      <dsp:nvSpPr>
        <dsp:cNvPr id="0" name=""/>
        <dsp:cNvSpPr/>
      </dsp:nvSpPr>
      <dsp:spPr>
        <a:xfrm>
          <a:off x="3362" y="1404398"/>
          <a:ext cx="327875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85750" lvl="1" indent="0" algn="l" defTabSz="1244600">
            <a:lnSpc>
              <a:spcPct val="90000"/>
            </a:lnSpc>
            <a:spcBef>
              <a:spcPct val="0"/>
            </a:spcBef>
            <a:spcAft>
              <a:spcPct val="15000"/>
            </a:spcAft>
            <a:buChar char="•"/>
          </a:pPr>
          <a:r>
            <a:rPr lang="zh-CN" altLang="en-US" sz="1800" kern="1200" dirty="0"/>
            <a:t>设备、线路接触不良</a:t>
          </a:r>
        </a:p>
        <a:p>
          <a:pPr marL="285750" lvl="1" indent="0" algn="l" defTabSz="1244600">
            <a:lnSpc>
              <a:spcPct val="90000"/>
            </a:lnSpc>
            <a:spcBef>
              <a:spcPct val="0"/>
            </a:spcBef>
            <a:spcAft>
              <a:spcPct val="15000"/>
            </a:spcAft>
            <a:buChar char="•"/>
          </a:pPr>
          <a:r>
            <a:rPr lang="zh-CN" altLang="en-US" sz="1800" kern="1200" dirty="0"/>
            <a:t>电话线开路、接地或短路</a:t>
          </a:r>
        </a:p>
        <a:p>
          <a:pPr marL="285750" lvl="1" indent="0" algn="l" defTabSz="1244600">
            <a:lnSpc>
              <a:spcPct val="90000"/>
            </a:lnSpc>
            <a:spcBef>
              <a:spcPct val="0"/>
            </a:spcBef>
            <a:spcAft>
              <a:spcPct val="15000"/>
            </a:spcAft>
            <a:buChar char="•"/>
          </a:pPr>
          <a:r>
            <a:rPr lang="zh-CN" altLang="en-US" sz="1800" kern="1200" dirty="0"/>
            <a:t>设备本身损坏应更换故障设备</a:t>
          </a:r>
        </a:p>
        <a:p>
          <a:pPr marL="285750" lvl="1" indent="0" algn="l" defTabSz="1244600">
            <a:lnSpc>
              <a:spcPct val="90000"/>
            </a:lnSpc>
            <a:spcBef>
              <a:spcPct val="0"/>
            </a:spcBef>
            <a:spcAft>
              <a:spcPct val="15000"/>
            </a:spcAft>
            <a:buChar char="•"/>
          </a:pPr>
          <a:r>
            <a:rPr lang="zh-CN" altLang="en-US" sz="1800" kern="1200" dirty="0"/>
            <a:t>主备电故障</a:t>
          </a:r>
        </a:p>
      </dsp:txBody>
      <dsp:txXfrm>
        <a:off x="3362" y="1404398"/>
        <a:ext cx="3278755" cy="2742254"/>
      </dsp:txXfrm>
    </dsp:sp>
    <dsp:sp modelId="{71B4D092-B23E-4B19-A0E6-5FCC7C6951CC}">
      <dsp:nvSpPr>
        <dsp:cNvPr id="0" name=""/>
        <dsp:cNvSpPr/>
      </dsp:nvSpPr>
      <dsp:spPr>
        <a:xfrm>
          <a:off x="3741143" y="92896"/>
          <a:ext cx="3278755" cy="13115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zh-CN" sz="5400" kern="1200" dirty="0"/>
            <a:t>保养</a:t>
          </a:r>
        </a:p>
      </dsp:txBody>
      <dsp:txXfrm>
        <a:off x="3741143" y="92896"/>
        <a:ext cx="3278755" cy="1311502"/>
      </dsp:txXfrm>
    </dsp:sp>
    <dsp:sp modelId="{52A34714-81C2-4466-95AE-7EE9B42A7610}">
      <dsp:nvSpPr>
        <dsp:cNvPr id="0" name=""/>
        <dsp:cNvSpPr/>
      </dsp:nvSpPr>
      <dsp:spPr>
        <a:xfrm>
          <a:off x="3741143" y="1404398"/>
          <a:ext cx="327875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紧固</a:t>
          </a:r>
        </a:p>
      </dsp:txBody>
      <dsp:txXfrm>
        <a:off x="3741143" y="1404398"/>
        <a:ext cx="3278755" cy="2742254"/>
      </dsp:txXfrm>
    </dsp:sp>
    <dsp:sp modelId="{DA99D56B-9B54-4AD0-982B-81C1AA4728EC}">
      <dsp:nvSpPr>
        <dsp:cNvPr id="0" name=""/>
        <dsp:cNvSpPr/>
      </dsp:nvSpPr>
      <dsp:spPr>
        <a:xfrm>
          <a:off x="7478924" y="92896"/>
          <a:ext cx="3278755" cy="13115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zh-CN" sz="5400" kern="1200"/>
            <a:t>报废</a:t>
          </a:r>
        </a:p>
      </dsp:txBody>
      <dsp:txXfrm>
        <a:off x="7478924" y="92896"/>
        <a:ext cx="3278755" cy="1311502"/>
      </dsp:txXfrm>
    </dsp:sp>
    <dsp:sp modelId="{4116DDF8-7DDE-47B3-8E2C-2CBB1A3D73A6}">
      <dsp:nvSpPr>
        <dsp:cNvPr id="0" name=""/>
        <dsp:cNvSpPr/>
      </dsp:nvSpPr>
      <dsp:spPr>
        <a:xfrm>
          <a:off x="7478924" y="1404398"/>
          <a:ext cx="327875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t>消防专用电话系统设备的使用年限不超过十二年</a:t>
          </a:r>
        </a:p>
      </dsp:txBody>
      <dsp:txXfrm>
        <a:off x="7478924" y="1404398"/>
        <a:ext cx="3278755" cy="27422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14022"/>
          <a:ext cx="3278755"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zh-CN" sz="3100" kern="1200"/>
            <a:t>维修</a:t>
          </a:r>
        </a:p>
      </dsp:txBody>
      <dsp:txXfrm>
        <a:off x="3362" y="14022"/>
        <a:ext cx="3278755" cy="892800"/>
      </dsp:txXfrm>
    </dsp:sp>
    <dsp:sp modelId="{37C8A184-A12A-48E6-9CFF-4FA89CDA038B}">
      <dsp:nvSpPr>
        <dsp:cNvPr id="0" name=""/>
        <dsp:cNvSpPr/>
      </dsp:nvSpPr>
      <dsp:spPr>
        <a:xfrm>
          <a:off x="3362" y="906822"/>
          <a:ext cx="3278755" cy="33187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85750" lvl="1" indent="0" algn="l" defTabSz="1244600">
            <a:lnSpc>
              <a:spcPct val="90000"/>
            </a:lnSpc>
            <a:spcBef>
              <a:spcPct val="0"/>
            </a:spcBef>
            <a:spcAft>
              <a:spcPct val="15000"/>
            </a:spcAft>
            <a:buChar char="•"/>
          </a:pPr>
          <a:r>
            <a:rPr lang="zh-CN" altLang="en-US" sz="1800" kern="1200" dirty="0"/>
            <a:t>防火卷帘动作卡阻</a:t>
          </a:r>
        </a:p>
        <a:p>
          <a:pPr marL="285750" lvl="1" indent="0" algn="l" defTabSz="1244600">
            <a:lnSpc>
              <a:spcPct val="90000"/>
            </a:lnSpc>
            <a:spcBef>
              <a:spcPct val="0"/>
            </a:spcBef>
            <a:spcAft>
              <a:spcPct val="15000"/>
            </a:spcAft>
            <a:buChar char="•"/>
          </a:pPr>
          <a:r>
            <a:rPr lang="zh-CN" altLang="en-US" sz="1800" kern="1200" dirty="0"/>
            <a:t>修复或更换限位器，调整或更换限位开关</a:t>
          </a:r>
        </a:p>
        <a:p>
          <a:pPr marL="285750" lvl="1" indent="0" algn="l" defTabSz="1244600">
            <a:lnSpc>
              <a:spcPct val="90000"/>
            </a:lnSpc>
            <a:spcBef>
              <a:spcPct val="0"/>
            </a:spcBef>
            <a:spcAft>
              <a:spcPct val="15000"/>
            </a:spcAft>
            <a:buChar char="•"/>
          </a:pPr>
          <a:r>
            <a:rPr lang="zh-CN" altLang="en-US" sz="1800" kern="1200" dirty="0"/>
            <a:t>帘面脱轨、帘面脱轴</a:t>
          </a:r>
        </a:p>
        <a:p>
          <a:pPr marL="285750" lvl="1" indent="0" algn="l" defTabSz="1244600">
            <a:lnSpc>
              <a:spcPct val="90000"/>
            </a:lnSpc>
            <a:spcBef>
              <a:spcPct val="0"/>
            </a:spcBef>
            <a:spcAft>
              <a:spcPct val="15000"/>
            </a:spcAft>
            <a:buChar char="•"/>
          </a:pPr>
          <a:r>
            <a:rPr lang="zh-CN" altLang="en-US" sz="1800" kern="1200" dirty="0"/>
            <a:t>火卷帘控制箱线路板、接触器、变压器、继电器故障</a:t>
          </a:r>
        </a:p>
        <a:p>
          <a:pPr marL="285750" lvl="1" indent="0" algn="l" defTabSz="1244600">
            <a:lnSpc>
              <a:spcPct val="90000"/>
            </a:lnSpc>
            <a:spcBef>
              <a:spcPct val="0"/>
            </a:spcBef>
            <a:spcAft>
              <a:spcPct val="15000"/>
            </a:spcAft>
            <a:buChar char="•"/>
          </a:pPr>
          <a:r>
            <a:rPr lang="zh-CN" altLang="en-US" sz="1800" kern="1200" dirty="0"/>
            <a:t>门机电机故障</a:t>
          </a:r>
        </a:p>
        <a:p>
          <a:pPr marL="285750" lvl="1" indent="0" algn="l" defTabSz="1244600">
            <a:lnSpc>
              <a:spcPct val="90000"/>
            </a:lnSpc>
            <a:spcBef>
              <a:spcPct val="0"/>
            </a:spcBef>
            <a:spcAft>
              <a:spcPct val="15000"/>
            </a:spcAft>
            <a:buChar char="•"/>
          </a:pPr>
          <a:endParaRPr lang="zh-CN" altLang="en-US" sz="1800" kern="1200" dirty="0"/>
        </a:p>
      </dsp:txBody>
      <dsp:txXfrm>
        <a:off x="3362" y="906822"/>
        <a:ext cx="3278755" cy="3318705"/>
      </dsp:txXfrm>
    </dsp:sp>
    <dsp:sp modelId="{71B4D092-B23E-4B19-A0E6-5FCC7C6951CC}">
      <dsp:nvSpPr>
        <dsp:cNvPr id="0" name=""/>
        <dsp:cNvSpPr/>
      </dsp:nvSpPr>
      <dsp:spPr>
        <a:xfrm>
          <a:off x="3741143" y="14022"/>
          <a:ext cx="3278755"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zh-CN" sz="3100" kern="1200" dirty="0"/>
            <a:t>保养</a:t>
          </a:r>
        </a:p>
      </dsp:txBody>
      <dsp:txXfrm>
        <a:off x="3741143" y="14022"/>
        <a:ext cx="3278755" cy="892800"/>
      </dsp:txXfrm>
    </dsp:sp>
    <dsp:sp modelId="{52A34714-81C2-4466-95AE-7EE9B42A7610}">
      <dsp:nvSpPr>
        <dsp:cNvPr id="0" name=""/>
        <dsp:cNvSpPr/>
      </dsp:nvSpPr>
      <dsp:spPr>
        <a:xfrm>
          <a:off x="3741143" y="906822"/>
          <a:ext cx="3278755" cy="33187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紧固</a:t>
          </a:r>
        </a:p>
        <a:p>
          <a:pPr marL="285750" lvl="1" indent="-285750" algn="ctr" defTabSz="1422400">
            <a:lnSpc>
              <a:spcPct val="90000"/>
            </a:lnSpc>
            <a:spcBef>
              <a:spcPct val="0"/>
            </a:spcBef>
            <a:spcAft>
              <a:spcPct val="15000"/>
            </a:spcAft>
            <a:buChar char="•"/>
          </a:pPr>
          <a:r>
            <a:rPr lang="zh-CN" altLang="en-US" sz="3200" kern="1200" dirty="0"/>
            <a:t>润滑</a:t>
          </a:r>
        </a:p>
      </dsp:txBody>
      <dsp:txXfrm>
        <a:off x="3741143" y="906822"/>
        <a:ext cx="3278755" cy="3318705"/>
      </dsp:txXfrm>
    </dsp:sp>
    <dsp:sp modelId="{DA99D56B-9B54-4AD0-982B-81C1AA4728EC}">
      <dsp:nvSpPr>
        <dsp:cNvPr id="0" name=""/>
        <dsp:cNvSpPr/>
      </dsp:nvSpPr>
      <dsp:spPr>
        <a:xfrm>
          <a:off x="7478924" y="14022"/>
          <a:ext cx="3278755"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zh-CN" sz="3100" kern="1200"/>
            <a:t>报废</a:t>
          </a:r>
        </a:p>
      </dsp:txBody>
      <dsp:txXfrm>
        <a:off x="7478924" y="14022"/>
        <a:ext cx="3278755" cy="892800"/>
      </dsp:txXfrm>
    </dsp:sp>
    <dsp:sp modelId="{4116DDF8-7DDE-47B3-8E2C-2CBB1A3D73A6}">
      <dsp:nvSpPr>
        <dsp:cNvPr id="0" name=""/>
        <dsp:cNvSpPr/>
      </dsp:nvSpPr>
      <dsp:spPr>
        <a:xfrm>
          <a:off x="7478924" y="906822"/>
          <a:ext cx="3278755" cy="33187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t>防火门监控器、门磁开关使用年限不超过十二年</a:t>
          </a:r>
        </a:p>
        <a:p>
          <a:pPr marL="285750" lvl="1" indent="-285750" algn="l" defTabSz="1244600">
            <a:lnSpc>
              <a:spcPct val="90000"/>
            </a:lnSpc>
            <a:spcBef>
              <a:spcPct val="0"/>
            </a:spcBef>
            <a:spcAft>
              <a:spcPct val="15000"/>
            </a:spcAft>
            <a:buChar char="•"/>
          </a:pPr>
          <a:r>
            <a:rPr lang="zh-CN" altLang="en-US" sz="2800" kern="1200" dirty="0"/>
            <a:t>电动闭门器、电磁释放器使用寿命不超过</a:t>
          </a:r>
          <a:r>
            <a:rPr lang="en-US" altLang="en-US" sz="2800" kern="1200" dirty="0"/>
            <a:t>2</a:t>
          </a:r>
          <a:r>
            <a:rPr lang="zh-CN" altLang="en-US" sz="2800" kern="1200" dirty="0"/>
            <a:t>万次</a:t>
          </a:r>
        </a:p>
      </dsp:txBody>
      <dsp:txXfrm>
        <a:off x="7478924" y="906822"/>
        <a:ext cx="3278755" cy="33187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14752"/>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sz="3300" kern="1200"/>
            <a:t>维修</a:t>
          </a:r>
        </a:p>
      </dsp:txBody>
      <dsp:txXfrm>
        <a:off x="3362" y="14752"/>
        <a:ext cx="3278755" cy="950400"/>
      </dsp:txXfrm>
    </dsp:sp>
    <dsp:sp modelId="{37C8A184-A12A-48E6-9CFF-4FA89CDA038B}">
      <dsp:nvSpPr>
        <dsp:cNvPr id="0" name=""/>
        <dsp:cNvSpPr/>
      </dsp:nvSpPr>
      <dsp:spPr>
        <a:xfrm>
          <a:off x="3362" y="965152"/>
          <a:ext cx="3278755" cy="32596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85750" lvl="1" indent="0" algn="l" defTabSz="1244600">
            <a:lnSpc>
              <a:spcPct val="90000"/>
            </a:lnSpc>
            <a:spcBef>
              <a:spcPct val="0"/>
            </a:spcBef>
            <a:spcAft>
              <a:spcPct val="15000"/>
            </a:spcAft>
            <a:buChar char="•"/>
          </a:pPr>
          <a:r>
            <a:rPr lang="zh-CN" altLang="en-US" sz="1800" kern="1200" dirty="0"/>
            <a:t>防火门门体门框变形或损坏</a:t>
          </a:r>
        </a:p>
        <a:p>
          <a:pPr marL="285750" lvl="1" indent="0" algn="l" defTabSz="1244600">
            <a:lnSpc>
              <a:spcPct val="90000"/>
            </a:lnSpc>
            <a:spcBef>
              <a:spcPct val="0"/>
            </a:spcBef>
            <a:spcAft>
              <a:spcPct val="15000"/>
            </a:spcAft>
            <a:buChar char="•"/>
          </a:pPr>
          <a:r>
            <a:rPr lang="zh-CN" altLang="en-US" sz="1800" kern="1200" dirty="0"/>
            <a:t>闭门器或顺序器故障</a:t>
          </a:r>
        </a:p>
        <a:p>
          <a:pPr marL="285750" lvl="1" indent="0" algn="l" defTabSz="1244600">
            <a:lnSpc>
              <a:spcPct val="90000"/>
            </a:lnSpc>
            <a:spcBef>
              <a:spcPct val="0"/>
            </a:spcBef>
            <a:spcAft>
              <a:spcPct val="15000"/>
            </a:spcAft>
            <a:buChar char="•"/>
          </a:pPr>
          <a:r>
            <a:rPr lang="zh-CN" altLang="en-US" sz="1800" kern="1200" dirty="0"/>
            <a:t>防火门监控器</a:t>
          </a:r>
        </a:p>
        <a:p>
          <a:pPr marL="285750" lvl="1" indent="0" algn="l" defTabSz="1244600">
            <a:lnSpc>
              <a:spcPct val="90000"/>
            </a:lnSpc>
            <a:spcBef>
              <a:spcPct val="0"/>
            </a:spcBef>
            <a:spcAft>
              <a:spcPct val="15000"/>
            </a:spcAft>
            <a:buChar char="•"/>
          </a:pPr>
          <a:r>
            <a:rPr lang="zh-CN" altLang="en-US" sz="1800" kern="1200" dirty="0"/>
            <a:t>门磁开关 </a:t>
          </a:r>
        </a:p>
        <a:p>
          <a:pPr marL="285750" lvl="1" indent="0" algn="l" defTabSz="1244600">
            <a:lnSpc>
              <a:spcPct val="90000"/>
            </a:lnSpc>
            <a:spcBef>
              <a:spcPct val="0"/>
            </a:spcBef>
            <a:spcAft>
              <a:spcPct val="15000"/>
            </a:spcAft>
            <a:buChar char="•"/>
          </a:pPr>
          <a:r>
            <a:rPr lang="zh-CN" altLang="en-US" sz="1800" kern="1200" dirty="0"/>
            <a:t>电动闭门器、电磁释放器 </a:t>
          </a:r>
        </a:p>
      </dsp:txBody>
      <dsp:txXfrm>
        <a:off x="3362" y="965152"/>
        <a:ext cx="3278755" cy="3259644"/>
      </dsp:txXfrm>
    </dsp:sp>
    <dsp:sp modelId="{71B4D092-B23E-4B19-A0E6-5FCC7C6951CC}">
      <dsp:nvSpPr>
        <dsp:cNvPr id="0" name=""/>
        <dsp:cNvSpPr/>
      </dsp:nvSpPr>
      <dsp:spPr>
        <a:xfrm>
          <a:off x="3741143" y="14752"/>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sz="3300" kern="1200" dirty="0"/>
            <a:t>保养</a:t>
          </a:r>
        </a:p>
      </dsp:txBody>
      <dsp:txXfrm>
        <a:off x="3741143" y="14752"/>
        <a:ext cx="3278755" cy="950400"/>
      </dsp:txXfrm>
    </dsp:sp>
    <dsp:sp modelId="{52A34714-81C2-4466-95AE-7EE9B42A7610}">
      <dsp:nvSpPr>
        <dsp:cNvPr id="0" name=""/>
        <dsp:cNvSpPr/>
      </dsp:nvSpPr>
      <dsp:spPr>
        <a:xfrm>
          <a:off x="3741143" y="965152"/>
          <a:ext cx="3278755" cy="32596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紧固</a:t>
          </a:r>
        </a:p>
        <a:p>
          <a:pPr marL="285750" lvl="1" indent="-285750" algn="ctr" defTabSz="1422400">
            <a:lnSpc>
              <a:spcPct val="90000"/>
            </a:lnSpc>
            <a:spcBef>
              <a:spcPct val="0"/>
            </a:spcBef>
            <a:spcAft>
              <a:spcPct val="15000"/>
            </a:spcAft>
            <a:buChar char="•"/>
          </a:pPr>
          <a:r>
            <a:rPr lang="zh-CN" altLang="en-US" sz="3200" kern="1200" dirty="0"/>
            <a:t>润滑</a:t>
          </a:r>
        </a:p>
      </dsp:txBody>
      <dsp:txXfrm>
        <a:off x="3741143" y="965152"/>
        <a:ext cx="3278755" cy="3259644"/>
      </dsp:txXfrm>
    </dsp:sp>
    <dsp:sp modelId="{DA99D56B-9B54-4AD0-982B-81C1AA4728EC}">
      <dsp:nvSpPr>
        <dsp:cNvPr id="0" name=""/>
        <dsp:cNvSpPr/>
      </dsp:nvSpPr>
      <dsp:spPr>
        <a:xfrm>
          <a:off x="7478924" y="14752"/>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sz="3300" kern="1200"/>
            <a:t>报废</a:t>
          </a:r>
        </a:p>
      </dsp:txBody>
      <dsp:txXfrm>
        <a:off x="7478924" y="14752"/>
        <a:ext cx="3278755" cy="950400"/>
      </dsp:txXfrm>
    </dsp:sp>
    <dsp:sp modelId="{4116DDF8-7DDE-47B3-8E2C-2CBB1A3D73A6}">
      <dsp:nvSpPr>
        <dsp:cNvPr id="0" name=""/>
        <dsp:cNvSpPr/>
      </dsp:nvSpPr>
      <dsp:spPr>
        <a:xfrm>
          <a:off x="7478924" y="965152"/>
          <a:ext cx="3278755" cy="32596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t>防火门监控器、门磁开关使用年限不超过十二年</a:t>
          </a:r>
        </a:p>
        <a:p>
          <a:pPr marL="285750" lvl="1" indent="-285750" algn="l" defTabSz="1244600">
            <a:lnSpc>
              <a:spcPct val="90000"/>
            </a:lnSpc>
            <a:spcBef>
              <a:spcPct val="0"/>
            </a:spcBef>
            <a:spcAft>
              <a:spcPct val="15000"/>
            </a:spcAft>
            <a:buChar char="•"/>
          </a:pPr>
          <a:r>
            <a:rPr lang="zh-CN" altLang="en-US" sz="2800" kern="1200" dirty="0"/>
            <a:t>电动闭门器、电磁释放器使用寿命不超过</a:t>
          </a:r>
          <a:r>
            <a:rPr lang="en-US" altLang="en-US" sz="2800" kern="1200" dirty="0"/>
            <a:t>2</a:t>
          </a:r>
          <a:r>
            <a:rPr lang="zh-CN" altLang="en-US" sz="2800" kern="1200" dirty="0"/>
            <a:t>万次</a:t>
          </a:r>
        </a:p>
      </dsp:txBody>
      <dsp:txXfrm>
        <a:off x="7478924" y="965152"/>
        <a:ext cx="3278755" cy="32596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1270"/>
          <a:ext cx="3278755"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zh-CN" sz="2600" kern="1200"/>
            <a:t>维修</a:t>
          </a:r>
        </a:p>
      </dsp:txBody>
      <dsp:txXfrm>
        <a:off x="3362" y="1270"/>
        <a:ext cx="3278755" cy="748800"/>
      </dsp:txXfrm>
    </dsp:sp>
    <dsp:sp modelId="{37C8A184-A12A-48E6-9CFF-4FA89CDA038B}">
      <dsp:nvSpPr>
        <dsp:cNvPr id="0" name=""/>
        <dsp:cNvSpPr/>
      </dsp:nvSpPr>
      <dsp:spPr>
        <a:xfrm>
          <a:off x="3362" y="750070"/>
          <a:ext cx="3278755" cy="34882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85750" lvl="1" indent="0" algn="l" defTabSz="1244600">
            <a:lnSpc>
              <a:spcPct val="90000"/>
            </a:lnSpc>
            <a:spcBef>
              <a:spcPct val="0"/>
            </a:spcBef>
            <a:spcAft>
              <a:spcPct val="15000"/>
            </a:spcAft>
            <a:buChar char="•"/>
          </a:pPr>
          <a:r>
            <a:rPr lang="zh-CN" altLang="en-US" sz="2200" kern="1200" dirty="0"/>
            <a:t>设备与底座脱落或接触不良</a:t>
          </a:r>
        </a:p>
        <a:p>
          <a:pPr marL="285750" lvl="1" indent="0" algn="l" defTabSz="1244600">
            <a:lnSpc>
              <a:spcPct val="90000"/>
            </a:lnSpc>
            <a:spcBef>
              <a:spcPct val="0"/>
            </a:spcBef>
            <a:spcAft>
              <a:spcPct val="15000"/>
            </a:spcAft>
            <a:buChar char="•"/>
          </a:pPr>
          <a:r>
            <a:rPr lang="zh-CN" altLang="en-US" sz="2200" kern="1200" dirty="0"/>
            <a:t>总线与设备底座接触不良</a:t>
          </a:r>
        </a:p>
        <a:p>
          <a:pPr marL="285750" lvl="1" indent="0" algn="l" defTabSz="1244600">
            <a:lnSpc>
              <a:spcPct val="90000"/>
            </a:lnSpc>
            <a:spcBef>
              <a:spcPct val="0"/>
            </a:spcBef>
            <a:spcAft>
              <a:spcPct val="15000"/>
            </a:spcAft>
            <a:buChar char="•"/>
          </a:pPr>
          <a:r>
            <a:rPr lang="zh-CN" altLang="en-US" sz="2200" kern="1200" dirty="0"/>
            <a:t>总线开路、接地或短路</a:t>
          </a:r>
        </a:p>
        <a:p>
          <a:pPr marL="285750" lvl="1" indent="0" algn="l" defTabSz="1244600">
            <a:lnSpc>
              <a:spcPct val="90000"/>
            </a:lnSpc>
            <a:spcBef>
              <a:spcPct val="0"/>
            </a:spcBef>
            <a:spcAft>
              <a:spcPct val="15000"/>
            </a:spcAft>
            <a:buChar char="•"/>
          </a:pPr>
          <a:r>
            <a:rPr lang="zh-CN" altLang="en-US" sz="2200" kern="1200" dirty="0"/>
            <a:t>误报火警</a:t>
          </a:r>
        </a:p>
        <a:p>
          <a:pPr marL="285750" lvl="1" indent="0" algn="l" defTabSz="1244600">
            <a:lnSpc>
              <a:spcPct val="90000"/>
            </a:lnSpc>
            <a:spcBef>
              <a:spcPct val="0"/>
            </a:spcBef>
            <a:spcAft>
              <a:spcPct val="15000"/>
            </a:spcAft>
            <a:buChar char="•"/>
          </a:pPr>
          <a:r>
            <a:rPr lang="zh-CN" altLang="en-US" sz="2200" kern="1200" dirty="0"/>
            <a:t>主备电故障</a:t>
          </a:r>
        </a:p>
      </dsp:txBody>
      <dsp:txXfrm>
        <a:off x="3362" y="750070"/>
        <a:ext cx="3278755" cy="3488208"/>
      </dsp:txXfrm>
    </dsp:sp>
    <dsp:sp modelId="{71B4D092-B23E-4B19-A0E6-5FCC7C6951CC}">
      <dsp:nvSpPr>
        <dsp:cNvPr id="0" name=""/>
        <dsp:cNvSpPr/>
      </dsp:nvSpPr>
      <dsp:spPr>
        <a:xfrm>
          <a:off x="3741143" y="1270"/>
          <a:ext cx="3278755"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zh-CN" sz="2600" kern="1200" dirty="0"/>
            <a:t>保养</a:t>
          </a:r>
        </a:p>
      </dsp:txBody>
      <dsp:txXfrm>
        <a:off x="3741143" y="1270"/>
        <a:ext cx="3278755" cy="748800"/>
      </dsp:txXfrm>
    </dsp:sp>
    <dsp:sp modelId="{52A34714-81C2-4466-95AE-7EE9B42A7610}">
      <dsp:nvSpPr>
        <dsp:cNvPr id="0" name=""/>
        <dsp:cNvSpPr/>
      </dsp:nvSpPr>
      <dsp:spPr>
        <a:xfrm>
          <a:off x="3741143" y="750070"/>
          <a:ext cx="3278755" cy="34882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紧固</a:t>
          </a:r>
        </a:p>
      </dsp:txBody>
      <dsp:txXfrm>
        <a:off x="3741143" y="750070"/>
        <a:ext cx="3278755" cy="3488208"/>
      </dsp:txXfrm>
    </dsp:sp>
    <dsp:sp modelId="{DA99D56B-9B54-4AD0-982B-81C1AA4728EC}">
      <dsp:nvSpPr>
        <dsp:cNvPr id="0" name=""/>
        <dsp:cNvSpPr/>
      </dsp:nvSpPr>
      <dsp:spPr>
        <a:xfrm>
          <a:off x="7478924" y="1270"/>
          <a:ext cx="3278755"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zh-CN" sz="2600" kern="1200"/>
            <a:t>报废</a:t>
          </a:r>
        </a:p>
      </dsp:txBody>
      <dsp:txXfrm>
        <a:off x="7478924" y="1270"/>
        <a:ext cx="3278755" cy="748800"/>
      </dsp:txXfrm>
    </dsp:sp>
    <dsp:sp modelId="{4116DDF8-7DDE-47B3-8E2C-2CBB1A3D73A6}">
      <dsp:nvSpPr>
        <dsp:cNvPr id="0" name=""/>
        <dsp:cNvSpPr/>
      </dsp:nvSpPr>
      <dsp:spPr>
        <a:xfrm>
          <a:off x="7478924" y="750070"/>
          <a:ext cx="3278755" cy="34882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居住建筑内的可燃气体探测器使用年限为五年</a:t>
          </a:r>
        </a:p>
        <a:p>
          <a:pPr marL="228600" lvl="1" indent="-228600" algn="l" defTabSz="1066800">
            <a:lnSpc>
              <a:spcPct val="90000"/>
            </a:lnSpc>
            <a:spcBef>
              <a:spcPct val="0"/>
            </a:spcBef>
            <a:spcAft>
              <a:spcPct val="15000"/>
            </a:spcAft>
            <a:buChar char="•"/>
          </a:pPr>
          <a:r>
            <a:rPr lang="zh-CN" altLang="en-US" sz="2400" kern="1200" dirty="0"/>
            <a:t>商业和工业场所内的可燃气体探测器使用年限为三年</a:t>
          </a:r>
        </a:p>
        <a:p>
          <a:pPr marL="228600" lvl="1" indent="-228600" algn="l" defTabSz="1066800">
            <a:lnSpc>
              <a:spcPct val="90000"/>
            </a:lnSpc>
            <a:spcBef>
              <a:spcPct val="0"/>
            </a:spcBef>
            <a:spcAft>
              <a:spcPct val="15000"/>
            </a:spcAft>
            <a:buChar char="•"/>
          </a:pPr>
          <a:r>
            <a:rPr lang="zh-CN" altLang="en-US" sz="2400" kern="1200" dirty="0"/>
            <a:t>紧急切断装置使用年限为十年</a:t>
          </a:r>
        </a:p>
      </dsp:txBody>
      <dsp:txXfrm>
        <a:off x="7478924" y="750070"/>
        <a:ext cx="3278755" cy="34882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92896"/>
          <a:ext cx="3278755" cy="13115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zh-CN" sz="5400" kern="1200"/>
            <a:t>维修</a:t>
          </a:r>
        </a:p>
      </dsp:txBody>
      <dsp:txXfrm>
        <a:off x="3362" y="92896"/>
        <a:ext cx="3278755" cy="1311502"/>
      </dsp:txXfrm>
    </dsp:sp>
    <dsp:sp modelId="{37C8A184-A12A-48E6-9CFF-4FA89CDA038B}">
      <dsp:nvSpPr>
        <dsp:cNvPr id="0" name=""/>
        <dsp:cNvSpPr/>
      </dsp:nvSpPr>
      <dsp:spPr>
        <a:xfrm>
          <a:off x="3362" y="1404398"/>
          <a:ext cx="327875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85750" lvl="1" indent="0" algn="l" defTabSz="1244600">
            <a:lnSpc>
              <a:spcPct val="90000"/>
            </a:lnSpc>
            <a:spcBef>
              <a:spcPct val="0"/>
            </a:spcBef>
            <a:spcAft>
              <a:spcPct val="15000"/>
            </a:spcAft>
            <a:buChar char="•"/>
          </a:pPr>
          <a:r>
            <a:rPr lang="zh-CN" altLang="en-US" sz="1800" kern="1200" dirty="0"/>
            <a:t>电气火灾探测器与监控器无通信</a:t>
          </a:r>
        </a:p>
        <a:p>
          <a:pPr marL="285750" lvl="1" indent="0" algn="l" defTabSz="1244600">
            <a:lnSpc>
              <a:spcPct val="90000"/>
            </a:lnSpc>
            <a:spcBef>
              <a:spcPct val="0"/>
            </a:spcBef>
            <a:spcAft>
              <a:spcPct val="15000"/>
            </a:spcAft>
            <a:buChar char="•"/>
          </a:pPr>
          <a:r>
            <a:rPr lang="zh-CN" altLang="en-US" sz="1800" kern="1200" dirty="0"/>
            <a:t>漏电电流过大或超量程</a:t>
          </a:r>
        </a:p>
      </dsp:txBody>
      <dsp:txXfrm>
        <a:off x="3362" y="1404398"/>
        <a:ext cx="3278755" cy="2742254"/>
      </dsp:txXfrm>
    </dsp:sp>
    <dsp:sp modelId="{71B4D092-B23E-4B19-A0E6-5FCC7C6951CC}">
      <dsp:nvSpPr>
        <dsp:cNvPr id="0" name=""/>
        <dsp:cNvSpPr/>
      </dsp:nvSpPr>
      <dsp:spPr>
        <a:xfrm>
          <a:off x="3741143" y="92896"/>
          <a:ext cx="3278755" cy="13115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zh-CN" sz="5400" kern="1200" dirty="0"/>
            <a:t>保养</a:t>
          </a:r>
        </a:p>
      </dsp:txBody>
      <dsp:txXfrm>
        <a:off x="3741143" y="92896"/>
        <a:ext cx="3278755" cy="1311502"/>
      </dsp:txXfrm>
    </dsp:sp>
    <dsp:sp modelId="{52A34714-81C2-4466-95AE-7EE9B42A7610}">
      <dsp:nvSpPr>
        <dsp:cNvPr id="0" name=""/>
        <dsp:cNvSpPr/>
      </dsp:nvSpPr>
      <dsp:spPr>
        <a:xfrm>
          <a:off x="3741143" y="1404398"/>
          <a:ext cx="327875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紧固</a:t>
          </a:r>
        </a:p>
      </dsp:txBody>
      <dsp:txXfrm>
        <a:off x="3741143" y="1404398"/>
        <a:ext cx="3278755" cy="2742254"/>
      </dsp:txXfrm>
    </dsp:sp>
    <dsp:sp modelId="{DA99D56B-9B54-4AD0-982B-81C1AA4728EC}">
      <dsp:nvSpPr>
        <dsp:cNvPr id="0" name=""/>
        <dsp:cNvSpPr/>
      </dsp:nvSpPr>
      <dsp:spPr>
        <a:xfrm>
          <a:off x="7478924" y="92896"/>
          <a:ext cx="3278755" cy="13115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zh-CN" sz="5400" kern="1200"/>
            <a:t>报废</a:t>
          </a:r>
        </a:p>
      </dsp:txBody>
      <dsp:txXfrm>
        <a:off x="7478924" y="92896"/>
        <a:ext cx="3278755" cy="1311502"/>
      </dsp:txXfrm>
    </dsp:sp>
    <dsp:sp modelId="{4116DDF8-7DDE-47B3-8E2C-2CBB1A3D73A6}">
      <dsp:nvSpPr>
        <dsp:cNvPr id="0" name=""/>
        <dsp:cNvSpPr/>
      </dsp:nvSpPr>
      <dsp:spPr>
        <a:xfrm>
          <a:off x="7478924" y="1404398"/>
          <a:ext cx="327875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电气火灾监控系统设备使用年限不超过十二年</a:t>
          </a:r>
        </a:p>
      </dsp:txBody>
      <dsp:txXfrm>
        <a:off x="7478924" y="1404398"/>
        <a:ext cx="3278755" cy="27422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92896"/>
          <a:ext cx="3278755" cy="13115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zh-CN" sz="5400" kern="1200"/>
            <a:t>维修</a:t>
          </a:r>
        </a:p>
      </dsp:txBody>
      <dsp:txXfrm>
        <a:off x="3362" y="92896"/>
        <a:ext cx="3278755" cy="1311502"/>
      </dsp:txXfrm>
    </dsp:sp>
    <dsp:sp modelId="{37C8A184-A12A-48E6-9CFF-4FA89CDA038B}">
      <dsp:nvSpPr>
        <dsp:cNvPr id="0" name=""/>
        <dsp:cNvSpPr/>
      </dsp:nvSpPr>
      <dsp:spPr>
        <a:xfrm>
          <a:off x="3362" y="1404398"/>
          <a:ext cx="327875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0" algn="l" defTabSz="1244600">
            <a:lnSpc>
              <a:spcPct val="90000"/>
            </a:lnSpc>
            <a:spcBef>
              <a:spcPct val="0"/>
            </a:spcBef>
            <a:spcAft>
              <a:spcPct val="15000"/>
            </a:spcAft>
            <a:buChar char="•"/>
          </a:pPr>
          <a:r>
            <a:rPr lang="zh-CN" altLang="en-US" sz="2400" kern="1200" dirty="0"/>
            <a:t>电压</a:t>
          </a:r>
          <a:r>
            <a:rPr lang="en-US" altLang="en-US" sz="2400" kern="1200" dirty="0"/>
            <a:t>/</a:t>
          </a:r>
          <a:r>
            <a:rPr lang="zh-CN" altLang="en-US" sz="2400" kern="1200" dirty="0"/>
            <a:t>电流信号传感器校准和更换</a:t>
          </a:r>
        </a:p>
      </dsp:txBody>
      <dsp:txXfrm>
        <a:off x="3362" y="1404398"/>
        <a:ext cx="3278755" cy="2742254"/>
      </dsp:txXfrm>
    </dsp:sp>
    <dsp:sp modelId="{71B4D092-B23E-4B19-A0E6-5FCC7C6951CC}">
      <dsp:nvSpPr>
        <dsp:cNvPr id="0" name=""/>
        <dsp:cNvSpPr/>
      </dsp:nvSpPr>
      <dsp:spPr>
        <a:xfrm>
          <a:off x="3741143" y="92896"/>
          <a:ext cx="3278755" cy="13115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zh-CN" sz="5400" kern="1200" dirty="0"/>
            <a:t>保养</a:t>
          </a:r>
        </a:p>
      </dsp:txBody>
      <dsp:txXfrm>
        <a:off x="3741143" y="92896"/>
        <a:ext cx="3278755" cy="1311502"/>
      </dsp:txXfrm>
    </dsp:sp>
    <dsp:sp modelId="{52A34714-81C2-4466-95AE-7EE9B42A7610}">
      <dsp:nvSpPr>
        <dsp:cNvPr id="0" name=""/>
        <dsp:cNvSpPr/>
      </dsp:nvSpPr>
      <dsp:spPr>
        <a:xfrm>
          <a:off x="3741143" y="1404398"/>
          <a:ext cx="327875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测量</a:t>
          </a:r>
        </a:p>
      </dsp:txBody>
      <dsp:txXfrm>
        <a:off x="3741143" y="1404398"/>
        <a:ext cx="3278755" cy="2742254"/>
      </dsp:txXfrm>
    </dsp:sp>
    <dsp:sp modelId="{DA99D56B-9B54-4AD0-982B-81C1AA4728EC}">
      <dsp:nvSpPr>
        <dsp:cNvPr id="0" name=""/>
        <dsp:cNvSpPr/>
      </dsp:nvSpPr>
      <dsp:spPr>
        <a:xfrm>
          <a:off x="7478924" y="92896"/>
          <a:ext cx="3278755" cy="13115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zh-CN" sz="5400" kern="1200"/>
            <a:t>报废</a:t>
          </a:r>
        </a:p>
      </dsp:txBody>
      <dsp:txXfrm>
        <a:off x="7478924" y="92896"/>
        <a:ext cx="3278755" cy="1311502"/>
      </dsp:txXfrm>
    </dsp:sp>
    <dsp:sp modelId="{4116DDF8-7DDE-47B3-8E2C-2CBB1A3D73A6}">
      <dsp:nvSpPr>
        <dsp:cNvPr id="0" name=""/>
        <dsp:cNvSpPr/>
      </dsp:nvSpPr>
      <dsp:spPr>
        <a:xfrm>
          <a:off x="7478924" y="1404398"/>
          <a:ext cx="3278755" cy="27422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消防设备电源监控系统设备使用年限不超过十二年</a:t>
          </a:r>
        </a:p>
      </dsp:txBody>
      <dsp:txXfrm>
        <a:off x="7478924" y="1404398"/>
        <a:ext cx="3278755" cy="27422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6575"/>
          <a:ext cx="3278755" cy="115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zh-CN" sz="4000" kern="1200"/>
            <a:t>维修</a:t>
          </a:r>
        </a:p>
      </dsp:txBody>
      <dsp:txXfrm>
        <a:off x="3362" y="6575"/>
        <a:ext cx="3278755" cy="1152000"/>
      </dsp:txXfrm>
    </dsp:sp>
    <dsp:sp modelId="{37C8A184-A12A-48E6-9CFF-4FA89CDA038B}">
      <dsp:nvSpPr>
        <dsp:cNvPr id="0" name=""/>
        <dsp:cNvSpPr/>
      </dsp:nvSpPr>
      <dsp:spPr>
        <a:xfrm>
          <a:off x="3362" y="1158575"/>
          <a:ext cx="3278755" cy="3074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0" algn="l" defTabSz="1244600">
            <a:lnSpc>
              <a:spcPct val="90000"/>
            </a:lnSpc>
            <a:spcBef>
              <a:spcPct val="0"/>
            </a:spcBef>
            <a:spcAft>
              <a:spcPct val="15000"/>
            </a:spcAft>
            <a:buChar char="•"/>
          </a:pPr>
          <a:r>
            <a:rPr lang="zh-CN" altLang="en-US" sz="2400" kern="1200" dirty="0"/>
            <a:t>具有相应资质的机构进行维修</a:t>
          </a:r>
        </a:p>
      </dsp:txBody>
      <dsp:txXfrm>
        <a:off x="3362" y="1158575"/>
        <a:ext cx="3278755" cy="3074399"/>
      </dsp:txXfrm>
    </dsp:sp>
    <dsp:sp modelId="{71B4D092-B23E-4B19-A0E6-5FCC7C6951CC}">
      <dsp:nvSpPr>
        <dsp:cNvPr id="0" name=""/>
        <dsp:cNvSpPr/>
      </dsp:nvSpPr>
      <dsp:spPr>
        <a:xfrm>
          <a:off x="3741143" y="0"/>
          <a:ext cx="3278755" cy="115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zh-CN" sz="4000" kern="1200" dirty="0"/>
            <a:t>保养</a:t>
          </a:r>
        </a:p>
      </dsp:txBody>
      <dsp:txXfrm>
        <a:off x="3741143" y="0"/>
        <a:ext cx="3278755" cy="1152000"/>
      </dsp:txXfrm>
    </dsp:sp>
    <dsp:sp modelId="{52A34714-81C2-4466-95AE-7EE9B42A7610}">
      <dsp:nvSpPr>
        <dsp:cNvPr id="0" name=""/>
        <dsp:cNvSpPr/>
      </dsp:nvSpPr>
      <dsp:spPr>
        <a:xfrm>
          <a:off x="3741143" y="1158575"/>
          <a:ext cx="3278755" cy="3074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dsp:txBody>
      <dsp:txXfrm>
        <a:off x="3741143" y="1158575"/>
        <a:ext cx="3278755" cy="3074399"/>
      </dsp:txXfrm>
    </dsp:sp>
    <dsp:sp modelId="{DA99D56B-9B54-4AD0-982B-81C1AA4728EC}">
      <dsp:nvSpPr>
        <dsp:cNvPr id="0" name=""/>
        <dsp:cNvSpPr/>
      </dsp:nvSpPr>
      <dsp:spPr>
        <a:xfrm>
          <a:off x="7482287" y="0"/>
          <a:ext cx="3278755" cy="115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zh-CN" sz="4000" kern="1200"/>
            <a:t>报废</a:t>
          </a:r>
        </a:p>
      </dsp:txBody>
      <dsp:txXfrm>
        <a:off x="7482287" y="0"/>
        <a:ext cx="3278755" cy="1152000"/>
      </dsp:txXfrm>
    </dsp:sp>
    <dsp:sp modelId="{4116DDF8-7DDE-47B3-8E2C-2CBB1A3D73A6}">
      <dsp:nvSpPr>
        <dsp:cNvPr id="0" name=""/>
        <dsp:cNvSpPr/>
      </dsp:nvSpPr>
      <dsp:spPr>
        <a:xfrm>
          <a:off x="7478924" y="1158575"/>
          <a:ext cx="3278755" cy="3074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水基型灭火器自出厂日期起满六年</a:t>
          </a:r>
        </a:p>
        <a:p>
          <a:pPr marL="228600" lvl="1" indent="-228600" algn="l" defTabSz="1066800">
            <a:lnSpc>
              <a:spcPct val="90000"/>
            </a:lnSpc>
            <a:spcBef>
              <a:spcPct val="0"/>
            </a:spcBef>
            <a:spcAft>
              <a:spcPct val="15000"/>
            </a:spcAft>
            <a:buChar char="•"/>
          </a:pPr>
          <a:r>
            <a:rPr lang="zh-CN" altLang="en-US" sz="2400" kern="1200" dirty="0"/>
            <a:t>干粉灭火器、洁净气体灭火器自出厂日期起满十年</a:t>
          </a:r>
        </a:p>
        <a:p>
          <a:pPr marL="228600" lvl="1" indent="-228600" algn="l" defTabSz="1066800">
            <a:lnSpc>
              <a:spcPct val="90000"/>
            </a:lnSpc>
            <a:spcBef>
              <a:spcPct val="0"/>
            </a:spcBef>
            <a:spcAft>
              <a:spcPct val="15000"/>
            </a:spcAft>
            <a:buChar char="•"/>
          </a:pPr>
          <a:r>
            <a:rPr lang="zh-CN" altLang="en-US" sz="2400" kern="1200" dirty="0"/>
            <a:t>二氧化碳灭火器自出厂日期满起十二年</a:t>
          </a:r>
        </a:p>
      </dsp:txBody>
      <dsp:txXfrm>
        <a:off x="7478924" y="1158575"/>
        <a:ext cx="3278755" cy="3074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10017"/>
          <a:ext cx="3278755" cy="118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zh-CN" altLang="en-US" sz="4100" kern="1200"/>
            <a:t>维修</a:t>
          </a:r>
        </a:p>
      </dsp:txBody>
      <dsp:txXfrm>
        <a:off x="3362" y="10017"/>
        <a:ext cx="3278755" cy="1180800"/>
      </dsp:txXfrm>
    </dsp:sp>
    <dsp:sp modelId="{37C8A184-A12A-48E6-9CFF-4FA89CDA038B}">
      <dsp:nvSpPr>
        <dsp:cNvPr id="0" name=""/>
        <dsp:cNvSpPr/>
      </dsp:nvSpPr>
      <dsp:spPr>
        <a:xfrm>
          <a:off x="3362" y="1190817"/>
          <a:ext cx="3278755" cy="3038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0" algn="l" defTabSz="1244600">
            <a:lnSpc>
              <a:spcPct val="90000"/>
            </a:lnSpc>
            <a:spcBef>
              <a:spcPct val="0"/>
            </a:spcBef>
            <a:spcAft>
              <a:spcPct val="15000"/>
            </a:spcAft>
            <a:buChar char="•"/>
          </a:pPr>
          <a:r>
            <a:rPr lang="zh-CN" altLang="en-US" sz="3600" kern="1200" dirty="0"/>
            <a:t>更换断路器</a:t>
          </a:r>
        </a:p>
        <a:p>
          <a:pPr marL="285750" lvl="1" indent="0" algn="l" defTabSz="1244600">
            <a:lnSpc>
              <a:spcPct val="90000"/>
            </a:lnSpc>
            <a:spcBef>
              <a:spcPct val="0"/>
            </a:spcBef>
            <a:spcAft>
              <a:spcPct val="15000"/>
            </a:spcAft>
            <a:buChar char="•"/>
          </a:pPr>
          <a:r>
            <a:rPr lang="zh-CN" altLang="en-US" sz="3600" kern="1200" dirty="0"/>
            <a:t>更换熔芯</a:t>
          </a:r>
        </a:p>
        <a:p>
          <a:pPr marL="285750" lvl="1" indent="0" algn="l" defTabSz="1244600">
            <a:lnSpc>
              <a:spcPct val="90000"/>
            </a:lnSpc>
            <a:spcBef>
              <a:spcPct val="0"/>
            </a:spcBef>
            <a:spcAft>
              <a:spcPct val="15000"/>
            </a:spcAft>
            <a:buChar char="•"/>
          </a:pPr>
          <a:r>
            <a:rPr lang="zh-CN" altLang="en-US" sz="3600" kern="1200" dirty="0"/>
            <a:t>风机反转</a:t>
          </a:r>
        </a:p>
        <a:p>
          <a:pPr marL="285750" lvl="1" indent="0" algn="l" defTabSz="1244600">
            <a:lnSpc>
              <a:spcPct val="90000"/>
            </a:lnSpc>
            <a:spcBef>
              <a:spcPct val="0"/>
            </a:spcBef>
            <a:spcAft>
              <a:spcPct val="15000"/>
            </a:spcAft>
            <a:buChar char="•"/>
          </a:pPr>
          <a:r>
            <a:rPr lang="zh-CN" altLang="en-US" sz="3600" kern="1200" dirty="0"/>
            <a:t>更换继电器</a:t>
          </a:r>
        </a:p>
      </dsp:txBody>
      <dsp:txXfrm>
        <a:off x="3362" y="1190817"/>
        <a:ext cx="3278755" cy="3038715"/>
      </dsp:txXfrm>
    </dsp:sp>
    <dsp:sp modelId="{71B4D092-B23E-4B19-A0E6-5FCC7C6951CC}">
      <dsp:nvSpPr>
        <dsp:cNvPr id="0" name=""/>
        <dsp:cNvSpPr/>
      </dsp:nvSpPr>
      <dsp:spPr>
        <a:xfrm>
          <a:off x="3741143" y="10017"/>
          <a:ext cx="3278755" cy="118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zh-CN" altLang="en-US" sz="4100" kern="1200" dirty="0"/>
            <a:t>保养</a:t>
          </a:r>
        </a:p>
      </dsp:txBody>
      <dsp:txXfrm>
        <a:off x="3741143" y="10017"/>
        <a:ext cx="3278755" cy="1180800"/>
      </dsp:txXfrm>
    </dsp:sp>
    <dsp:sp modelId="{52A34714-81C2-4466-95AE-7EE9B42A7610}">
      <dsp:nvSpPr>
        <dsp:cNvPr id="0" name=""/>
        <dsp:cNvSpPr/>
      </dsp:nvSpPr>
      <dsp:spPr>
        <a:xfrm>
          <a:off x="3741143" y="1190817"/>
          <a:ext cx="3278755" cy="3038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ctr" defTabSz="1600200">
            <a:lnSpc>
              <a:spcPct val="90000"/>
            </a:lnSpc>
            <a:spcBef>
              <a:spcPct val="0"/>
            </a:spcBef>
            <a:spcAft>
              <a:spcPct val="15000"/>
            </a:spcAft>
            <a:buChar char="•"/>
          </a:pPr>
          <a:r>
            <a:rPr lang="zh-CN" altLang="en-US" sz="3600" kern="1200" dirty="0"/>
            <a:t>检查</a:t>
          </a:r>
        </a:p>
        <a:p>
          <a:pPr marL="285750" lvl="1" indent="-285750" algn="ctr" defTabSz="1600200">
            <a:lnSpc>
              <a:spcPct val="90000"/>
            </a:lnSpc>
            <a:spcBef>
              <a:spcPct val="0"/>
            </a:spcBef>
            <a:spcAft>
              <a:spcPct val="15000"/>
            </a:spcAft>
            <a:buChar char="•"/>
          </a:pPr>
          <a:r>
            <a:rPr lang="zh-CN" altLang="en-US" sz="3600" kern="1200" dirty="0"/>
            <a:t>清洁</a:t>
          </a:r>
        </a:p>
        <a:p>
          <a:pPr marL="285750" lvl="1" indent="-285750" algn="ctr" defTabSz="1600200">
            <a:lnSpc>
              <a:spcPct val="90000"/>
            </a:lnSpc>
            <a:spcBef>
              <a:spcPct val="0"/>
            </a:spcBef>
            <a:spcAft>
              <a:spcPct val="15000"/>
            </a:spcAft>
            <a:buChar char="•"/>
          </a:pPr>
          <a:r>
            <a:rPr lang="zh-CN" altLang="en-US" sz="3600" kern="1200" dirty="0"/>
            <a:t>紧固</a:t>
          </a:r>
        </a:p>
      </dsp:txBody>
      <dsp:txXfrm>
        <a:off x="3741143" y="1190817"/>
        <a:ext cx="3278755" cy="3038715"/>
      </dsp:txXfrm>
    </dsp:sp>
    <dsp:sp modelId="{DA99D56B-9B54-4AD0-982B-81C1AA4728EC}">
      <dsp:nvSpPr>
        <dsp:cNvPr id="0" name=""/>
        <dsp:cNvSpPr/>
      </dsp:nvSpPr>
      <dsp:spPr>
        <a:xfrm>
          <a:off x="7478924" y="10017"/>
          <a:ext cx="3278755" cy="118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zh-CN" altLang="en-US" sz="4100" kern="1200"/>
            <a:t>报废</a:t>
          </a:r>
        </a:p>
      </dsp:txBody>
      <dsp:txXfrm>
        <a:off x="7478924" y="10017"/>
        <a:ext cx="3278755" cy="1180800"/>
      </dsp:txXfrm>
    </dsp:sp>
    <dsp:sp modelId="{4116DDF8-7DDE-47B3-8E2C-2CBB1A3D73A6}">
      <dsp:nvSpPr>
        <dsp:cNvPr id="0" name=""/>
        <dsp:cNvSpPr/>
      </dsp:nvSpPr>
      <dsp:spPr>
        <a:xfrm>
          <a:off x="7478924" y="1190817"/>
          <a:ext cx="3278755" cy="3038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ctr" defTabSz="1778000">
            <a:lnSpc>
              <a:spcPct val="90000"/>
            </a:lnSpc>
            <a:spcBef>
              <a:spcPct val="0"/>
            </a:spcBef>
            <a:spcAft>
              <a:spcPct val="15000"/>
            </a:spcAft>
            <a:buChar char="•"/>
          </a:pPr>
          <a:r>
            <a:rPr lang="zh-CN" altLang="en-US" sz="4000" kern="1200" dirty="0"/>
            <a:t>蓄电池</a:t>
          </a:r>
          <a:r>
            <a:rPr lang="zh-CN" altLang="en-US" sz="2800" kern="1200" dirty="0"/>
            <a:t>（</a:t>
          </a:r>
          <a:r>
            <a:rPr lang="en-US" altLang="zh-CN" sz="2800" kern="1200" dirty="0"/>
            <a:t>4</a:t>
          </a:r>
          <a:r>
            <a:rPr lang="zh-CN" altLang="en-US" sz="2800" kern="1200" dirty="0"/>
            <a:t>年）</a:t>
          </a:r>
          <a:endParaRPr lang="zh-CN" altLang="en-US" sz="4000" kern="1200" dirty="0"/>
        </a:p>
      </dsp:txBody>
      <dsp:txXfrm>
        <a:off x="7478924" y="1190817"/>
        <a:ext cx="3278755" cy="3038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2721"/>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altLang="en-US" sz="3300" kern="1200"/>
            <a:t>维修</a:t>
          </a:r>
        </a:p>
      </dsp:txBody>
      <dsp:txXfrm>
        <a:off x="3362" y="2721"/>
        <a:ext cx="3278755" cy="950400"/>
      </dsp:txXfrm>
    </dsp:sp>
    <dsp:sp modelId="{37C8A184-A12A-48E6-9CFF-4FA89CDA038B}">
      <dsp:nvSpPr>
        <dsp:cNvPr id="0" name=""/>
        <dsp:cNvSpPr/>
      </dsp:nvSpPr>
      <dsp:spPr>
        <a:xfrm>
          <a:off x="3362" y="953121"/>
          <a:ext cx="3278755" cy="32837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0" algn="l" defTabSz="1244600">
            <a:lnSpc>
              <a:spcPct val="90000"/>
            </a:lnSpc>
            <a:spcBef>
              <a:spcPct val="0"/>
            </a:spcBef>
            <a:spcAft>
              <a:spcPct val="15000"/>
            </a:spcAft>
            <a:buChar char="•"/>
          </a:pPr>
          <a:r>
            <a:rPr lang="zh-CN" altLang="en-US" sz="3200" kern="1200" dirty="0"/>
            <a:t>接触不良</a:t>
          </a:r>
        </a:p>
        <a:p>
          <a:pPr marL="285750" lvl="1" indent="0" algn="l" defTabSz="1244600">
            <a:lnSpc>
              <a:spcPct val="90000"/>
            </a:lnSpc>
            <a:spcBef>
              <a:spcPct val="0"/>
            </a:spcBef>
            <a:spcAft>
              <a:spcPct val="15000"/>
            </a:spcAft>
            <a:buChar char="•"/>
          </a:pPr>
          <a:r>
            <a:rPr lang="zh-CN" altLang="en-US" sz="2400" kern="1200" dirty="0"/>
            <a:t>总线开路、接地或短路故障</a:t>
          </a:r>
        </a:p>
        <a:p>
          <a:pPr marL="285750" lvl="1" indent="0" algn="l" defTabSz="1244600">
            <a:lnSpc>
              <a:spcPct val="90000"/>
            </a:lnSpc>
            <a:spcBef>
              <a:spcPct val="0"/>
            </a:spcBef>
            <a:spcAft>
              <a:spcPct val="15000"/>
            </a:spcAft>
            <a:buChar char="•"/>
          </a:pPr>
          <a:r>
            <a:rPr lang="zh-CN" altLang="en-US" sz="2400" kern="1200" dirty="0"/>
            <a:t>探测器误报火警</a:t>
          </a:r>
        </a:p>
        <a:p>
          <a:pPr marL="285750" lvl="1" indent="0" algn="l" defTabSz="1244600">
            <a:lnSpc>
              <a:spcPct val="90000"/>
            </a:lnSpc>
            <a:spcBef>
              <a:spcPct val="0"/>
            </a:spcBef>
            <a:spcAft>
              <a:spcPct val="15000"/>
            </a:spcAft>
            <a:buChar char="•"/>
          </a:pPr>
          <a:r>
            <a:rPr lang="zh-CN" altLang="en-US" sz="2400" kern="1200" dirty="0"/>
            <a:t>更换故障设备</a:t>
          </a:r>
        </a:p>
      </dsp:txBody>
      <dsp:txXfrm>
        <a:off x="3362" y="953121"/>
        <a:ext cx="3278755" cy="3283706"/>
      </dsp:txXfrm>
    </dsp:sp>
    <dsp:sp modelId="{71B4D092-B23E-4B19-A0E6-5FCC7C6951CC}">
      <dsp:nvSpPr>
        <dsp:cNvPr id="0" name=""/>
        <dsp:cNvSpPr/>
      </dsp:nvSpPr>
      <dsp:spPr>
        <a:xfrm>
          <a:off x="3741143" y="2721"/>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t>保养</a:t>
          </a:r>
        </a:p>
      </dsp:txBody>
      <dsp:txXfrm>
        <a:off x="3741143" y="2721"/>
        <a:ext cx="3278755" cy="950400"/>
      </dsp:txXfrm>
    </dsp:sp>
    <dsp:sp modelId="{52A34714-81C2-4466-95AE-7EE9B42A7610}">
      <dsp:nvSpPr>
        <dsp:cNvPr id="0" name=""/>
        <dsp:cNvSpPr/>
      </dsp:nvSpPr>
      <dsp:spPr>
        <a:xfrm>
          <a:off x="3741143" y="953121"/>
          <a:ext cx="3278755" cy="32837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清洗</a:t>
          </a:r>
        </a:p>
        <a:p>
          <a:pPr marL="285750" lvl="1" indent="-285750" algn="ctr" defTabSz="1422400">
            <a:lnSpc>
              <a:spcPct val="90000"/>
            </a:lnSpc>
            <a:spcBef>
              <a:spcPct val="0"/>
            </a:spcBef>
            <a:spcAft>
              <a:spcPct val="15000"/>
            </a:spcAft>
            <a:buChar char="•"/>
          </a:pPr>
          <a:r>
            <a:rPr lang="zh-CN" altLang="en-US" sz="3200" kern="1200" dirty="0"/>
            <a:t>备份</a:t>
          </a:r>
        </a:p>
      </dsp:txBody>
      <dsp:txXfrm>
        <a:off x="3741143" y="953121"/>
        <a:ext cx="3278755" cy="3283706"/>
      </dsp:txXfrm>
    </dsp:sp>
    <dsp:sp modelId="{DA99D56B-9B54-4AD0-982B-81C1AA4728EC}">
      <dsp:nvSpPr>
        <dsp:cNvPr id="0" name=""/>
        <dsp:cNvSpPr/>
      </dsp:nvSpPr>
      <dsp:spPr>
        <a:xfrm>
          <a:off x="7478924" y="2721"/>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altLang="en-US" sz="3300" kern="1200"/>
            <a:t>报废</a:t>
          </a:r>
        </a:p>
      </dsp:txBody>
      <dsp:txXfrm>
        <a:off x="7478924" y="2721"/>
        <a:ext cx="3278755" cy="950400"/>
      </dsp:txXfrm>
    </dsp:sp>
    <dsp:sp modelId="{4116DDF8-7DDE-47B3-8E2C-2CBB1A3D73A6}">
      <dsp:nvSpPr>
        <dsp:cNvPr id="0" name=""/>
        <dsp:cNvSpPr/>
      </dsp:nvSpPr>
      <dsp:spPr>
        <a:xfrm>
          <a:off x="7478924" y="953121"/>
          <a:ext cx="3278755" cy="32837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火灾自动报警系统使用年限十二年</a:t>
          </a:r>
        </a:p>
        <a:p>
          <a:pPr marL="228600" lvl="1" indent="-228600" algn="l" defTabSz="1066800">
            <a:lnSpc>
              <a:spcPct val="90000"/>
            </a:lnSpc>
            <a:spcBef>
              <a:spcPct val="0"/>
            </a:spcBef>
            <a:spcAft>
              <a:spcPct val="15000"/>
            </a:spcAft>
            <a:buChar char="•"/>
          </a:pPr>
          <a:r>
            <a:rPr lang="zh-CN" altLang="en-US" sz="2400" kern="1200" dirty="0"/>
            <a:t>蓄电池使用年限四年或表明严重变形、锈蚀、漏液等情况</a:t>
          </a:r>
        </a:p>
      </dsp:txBody>
      <dsp:txXfrm>
        <a:off x="7478924" y="953121"/>
        <a:ext cx="3278755" cy="3283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12203"/>
          <a:ext cx="3278755"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zh-CN" altLang="en-US" sz="3800" kern="1200"/>
            <a:t>维修</a:t>
          </a:r>
        </a:p>
      </dsp:txBody>
      <dsp:txXfrm>
        <a:off x="3362" y="12203"/>
        <a:ext cx="3278755" cy="1094400"/>
      </dsp:txXfrm>
    </dsp:sp>
    <dsp:sp modelId="{37C8A184-A12A-48E6-9CFF-4FA89CDA038B}">
      <dsp:nvSpPr>
        <dsp:cNvPr id="0" name=""/>
        <dsp:cNvSpPr/>
      </dsp:nvSpPr>
      <dsp:spPr>
        <a:xfrm>
          <a:off x="3362" y="1106603"/>
          <a:ext cx="3278755" cy="3120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0" algn="l" defTabSz="1244600">
            <a:lnSpc>
              <a:spcPct val="90000"/>
            </a:lnSpc>
            <a:spcBef>
              <a:spcPct val="0"/>
            </a:spcBef>
            <a:spcAft>
              <a:spcPct val="15000"/>
            </a:spcAft>
            <a:buChar char="•"/>
          </a:pPr>
          <a:r>
            <a:rPr lang="zh-CN" altLang="en-US" sz="2800" kern="1200" dirty="0"/>
            <a:t>阀门关闭不严</a:t>
          </a:r>
        </a:p>
        <a:p>
          <a:pPr marL="285750" lvl="1" indent="0" algn="l" defTabSz="1244600">
            <a:lnSpc>
              <a:spcPct val="90000"/>
            </a:lnSpc>
            <a:spcBef>
              <a:spcPct val="0"/>
            </a:spcBef>
            <a:spcAft>
              <a:spcPct val="15000"/>
            </a:spcAft>
            <a:buChar char="•"/>
          </a:pPr>
          <a:r>
            <a:rPr lang="zh-CN" altLang="en-US" sz="2800" kern="1200" dirty="0"/>
            <a:t>设备渗漏</a:t>
          </a:r>
        </a:p>
        <a:p>
          <a:pPr marL="285750" lvl="1" indent="0" algn="l" defTabSz="1244600">
            <a:lnSpc>
              <a:spcPct val="90000"/>
            </a:lnSpc>
            <a:spcBef>
              <a:spcPct val="0"/>
            </a:spcBef>
            <a:spcAft>
              <a:spcPct val="15000"/>
            </a:spcAft>
            <a:buChar char="•"/>
          </a:pPr>
          <a:r>
            <a:rPr lang="zh-CN" altLang="en-US" sz="2800" kern="1200" dirty="0"/>
            <a:t>更换设备</a:t>
          </a:r>
        </a:p>
      </dsp:txBody>
      <dsp:txXfrm>
        <a:off x="3362" y="1106603"/>
        <a:ext cx="3278755" cy="3120743"/>
      </dsp:txXfrm>
    </dsp:sp>
    <dsp:sp modelId="{71B4D092-B23E-4B19-A0E6-5FCC7C6951CC}">
      <dsp:nvSpPr>
        <dsp:cNvPr id="0" name=""/>
        <dsp:cNvSpPr/>
      </dsp:nvSpPr>
      <dsp:spPr>
        <a:xfrm>
          <a:off x="3741143" y="12203"/>
          <a:ext cx="3278755"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zh-CN" altLang="en-US" sz="3800" kern="1200" dirty="0"/>
            <a:t>保养</a:t>
          </a:r>
        </a:p>
      </dsp:txBody>
      <dsp:txXfrm>
        <a:off x="3741143" y="12203"/>
        <a:ext cx="3278755" cy="1094400"/>
      </dsp:txXfrm>
    </dsp:sp>
    <dsp:sp modelId="{52A34714-81C2-4466-95AE-7EE9B42A7610}">
      <dsp:nvSpPr>
        <dsp:cNvPr id="0" name=""/>
        <dsp:cNvSpPr/>
      </dsp:nvSpPr>
      <dsp:spPr>
        <a:xfrm>
          <a:off x="3741143" y="1106603"/>
          <a:ext cx="3278755" cy="3120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清洗</a:t>
          </a:r>
        </a:p>
      </dsp:txBody>
      <dsp:txXfrm>
        <a:off x="3741143" y="1106603"/>
        <a:ext cx="3278755" cy="3120743"/>
      </dsp:txXfrm>
    </dsp:sp>
    <dsp:sp modelId="{DA99D56B-9B54-4AD0-982B-81C1AA4728EC}">
      <dsp:nvSpPr>
        <dsp:cNvPr id="0" name=""/>
        <dsp:cNvSpPr/>
      </dsp:nvSpPr>
      <dsp:spPr>
        <a:xfrm>
          <a:off x="7478924" y="12203"/>
          <a:ext cx="3278755"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zh-CN" altLang="en-US" sz="3800" kern="1200"/>
            <a:t>报废</a:t>
          </a:r>
        </a:p>
      </dsp:txBody>
      <dsp:txXfrm>
        <a:off x="7478924" y="12203"/>
        <a:ext cx="3278755" cy="1094400"/>
      </dsp:txXfrm>
    </dsp:sp>
    <dsp:sp modelId="{4116DDF8-7DDE-47B3-8E2C-2CBB1A3D73A6}">
      <dsp:nvSpPr>
        <dsp:cNvPr id="0" name=""/>
        <dsp:cNvSpPr/>
      </dsp:nvSpPr>
      <dsp:spPr>
        <a:xfrm>
          <a:off x="7478924" y="1106603"/>
          <a:ext cx="3278755" cy="31207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消防水箱渗漏、裂纹</a:t>
          </a:r>
        </a:p>
        <a:p>
          <a:pPr marL="228600" lvl="1" indent="-228600" algn="l" defTabSz="1066800">
            <a:lnSpc>
              <a:spcPct val="90000"/>
            </a:lnSpc>
            <a:spcBef>
              <a:spcPct val="0"/>
            </a:spcBef>
            <a:spcAft>
              <a:spcPct val="15000"/>
            </a:spcAft>
            <a:buChar char="•"/>
          </a:pPr>
          <a:r>
            <a:rPr lang="zh-CN" altLang="en-US" sz="2400" kern="1200" dirty="0"/>
            <a:t>消防水泵扬程不足</a:t>
          </a:r>
        </a:p>
        <a:p>
          <a:pPr marL="228600" lvl="1" indent="-228600" algn="l" defTabSz="1066800">
            <a:lnSpc>
              <a:spcPct val="90000"/>
            </a:lnSpc>
            <a:spcBef>
              <a:spcPct val="0"/>
            </a:spcBef>
            <a:spcAft>
              <a:spcPct val="15000"/>
            </a:spcAft>
            <a:buChar char="•"/>
          </a:pPr>
          <a:r>
            <a:rPr lang="zh-CN" altLang="en-US" sz="2400" kern="1200" dirty="0"/>
            <a:t>设备类碰撞变形、严重锈蚀、明显机械损伤或功能缺失</a:t>
          </a:r>
        </a:p>
        <a:p>
          <a:pPr marL="228600" lvl="1" indent="-228600" algn="l" defTabSz="1066800">
            <a:lnSpc>
              <a:spcPct val="90000"/>
            </a:lnSpc>
            <a:spcBef>
              <a:spcPct val="0"/>
            </a:spcBef>
            <a:spcAft>
              <a:spcPct val="15000"/>
            </a:spcAft>
            <a:buChar char="•"/>
          </a:pPr>
          <a:r>
            <a:rPr lang="zh-CN" altLang="en-US" sz="2400" kern="1200" dirty="0"/>
            <a:t>阀门类严重锈蚀、明显机械损伤</a:t>
          </a:r>
        </a:p>
      </dsp:txBody>
      <dsp:txXfrm>
        <a:off x="7478924" y="1106603"/>
        <a:ext cx="3278755" cy="3120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30659"/>
          <a:ext cx="3278755"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a:t>维修</a:t>
          </a:r>
        </a:p>
      </dsp:txBody>
      <dsp:txXfrm>
        <a:off x="3362" y="30659"/>
        <a:ext cx="3278755" cy="662400"/>
      </dsp:txXfrm>
    </dsp:sp>
    <dsp:sp modelId="{37C8A184-A12A-48E6-9CFF-4FA89CDA038B}">
      <dsp:nvSpPr>
        <dsp:cNvPr id="0" name=""/>
        <dsp:cNvSpPr/>
      </dsp:nvSpPr>
      <dsp:spPr>
        <a:xfrm>
          <a:off x="3362" y="693059"/>
          <a:ext cx="3278755" cy="3515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0" algn="l" defTabSz="1244600">
            <a:lnSpc>
              <a:spcPct val="90000"/>
            </a:lnSpc>
            <a:spcBef>
              <a:spcPct val="0"/>
            </a:spcBef>
            <a:spcAft>
              <a:spcPct val="15000"/>
            </a:spcAft>
            <a:buChar char="•"/>
          </a:pPr>
          <a:r>
            <a:rPr lang="zh-CN" altLang="en-US" sz="2800" kern="1200" dirty="0"/>
            <a:t>水力警铃</a:t>
          </a:r>
        </a:p>
        <a:p>
          <a:pPr marL="285750" lvl="1" indent="0" algn="l" defTabSz="1244600">
            <a:lnSpc>
              <a:spcPct val="90000"/>
            </a:lnSpc>
            <a:spcBef>
              <a:spcPct val="0"/>
            </a:spcBef>
            <a:spcAft>
              <a:spcPct val="15000"/>
            </a:spcAft>
            <a:buChar char="•"/>
          </a:pPr>
          <a:r>
            <a:rPr lang="zh-CN" altLang="en-US" sz="2800" kern="1200" dirty="0"/>
            <a:t>压力开关</a:t>
          </a:r>
        </a:p>
        <a:p>
          <a:pPr marL="285750" lvl="1" indent="0" algn="l" defTabSz="1244600">
            <a:lnSpc>
              <a:spcPct val="90000"/>
            </a:lnSpc>
            <a:spcBef>
              <a:spcPct val="0"/>
            </a:spcBef>
            <a:spcAft>
              <a:spcPct val="15000"/>
            </a:spcAft>
            <a:buChar char="•"/>
          </a:pPr>
          <a:r>
            <a:rPr lang="zh-CN" altLang="en-US" sz="2800" kern="1200" dirty="0"/>
            <a:t>电磁阀</a:t>
          </a:r>
        </a:p>
        <a:p>
          <a:pPr marL="285750" lvl="1" indent="0" algn="l" defTabSz="1244600">
            <a:lnSpc>
              <a:spcPct val="90000"/>
            </a:lnSpc>
            <a:spcBef>
              <a:spcPct val="0"/>
            </a:spcBef>
            <a:spcAft>
              <a:spcPct val="15000"/>
            </a:spcAft>
            <a:buChar char="•"/>
          </a:pPr>
          <a:r>
            <a:rPr lang="zh-CN" altLang="en-US" sz="2800" kern="1200" dirty="0"/>
            <a:t>水流指示器</a:t>
          </a:r>
        </a:p>
        <a:p>
          <a:pPr marL="285750" lvl="1" indent="0" algn="l" defTabSz="1244600">
            <a:lnSpc>
              <a:spcPct val="90000"/>
            </a:lnSpc>
            <a:spcBef>
              <a:spcPct val="0"/>
            </a:spcBef>
            <a:spcAft>
              <a:spcPct val="15000"/>
            </a:spcAft>
            <a:buChar char="•"/>
          </a:pPr>
          <a:r>
            <a:rPr lang="zh-CN" altLang="en-US" sz="2800" kern="1200" dirty="0"/>
            <a:t>渗漏</a:t>
          </a:r>
        </a:p>
        <a:p>
          <a:pPr marL="285750" lvl="1" indent="0" algn="l" defTabSz="1244600">
            <a:lnSpc>
              <a:spcPct val="90000"/>
            </a:lnSpc>
            <a:spcBef>
              <a:spcPct val="0"/>
            </a:spcBef>
            <a:spcAft>
              <a:spcPct val="15000"/>
            </a:spcAft>
            <a:buChar char="•"/>
          </a:pPr>
          <a:r>
            <a:rPr lang="zh-CN" altLang="en-US" sz="2800" kern="1200" dirty="0"/>
            <a:t>更换设备</a:t>
          </a:r>
        </a:p>
      </dsp:txBody>
      <dsp:txXfrm>
        <a:off x="3362" y="693059"/>
        <a:ext cx="3278755" cy="3515830"/>
      </dsp:txXfrm>
    </dsp:sp>
    <dsp:sp modelId="{71B4D092-B23E-4B19-A0E6-5FCC7C6951CC}">
      <dsp:nvSpPr>
        <dsp:cNvPr id="0" name=""/>
        <dsp:cNvSpPr/>
      </dsp:nvSpPr>
      <dsp:spPr>
        <a:xfrm>
          <a:off x="3741143" y="30659"/>
          <a:ext cx="3278755"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dirty="0"/>
            <a:t>保养</a:t>
          </a:r>
        </a:p>
      </dsp:txBody>
      <dsp:txXfrm>
        <a:off x="3741143" y="30659"/>
        <a:ext cx="3278755" cy="662400"/>
      </dsp:txXfrm>
    </dsp:sp>
    <dsp:sp modelId="{52A34714-81C2-4466-95AE-7EE9B42A7610}">
      <dsp:nvSpPr>
        <dsp:cNvPr id="0" name=""/>
        <dsp:cNvSpPr/>
      </dsp:nvSpPr>
      <dsp:spPr>
        <a:xfrm>
          <a:off x="3741143" y="693059"/>
          <a:ext cx="3278755" cy="3515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清洗</a:t>
          </a:r>
        </a:p>
        <a:p>
          <a:pPr marL="285750" lvl="1" indent="-285750" algn="ctr" defTabSz="1422400">
            <a:lnSpc>
              <a:spcPct val="90000"/>
            </a:lnSpc>
            <a:spcBef>
              <a:spcPct val="0"/>
            </a:spcBef>
            <a:spcAft>
              <a:spcPct val="15000"/>
            </a:spcAft>
            <a:buChar char="•"/>
          </a:pPr>
          <a:r>
            <a:rPr lang="zh-CN" altLang="en-US" sz="3200" kern="1200" dirty="0"/>
            <a:t>紧固</a:t>
          </a:r>
        </a:p>
      </dsp:txBody>
      <dsp:txXfrm>
        <a:off x="3741143" y="693059"/>
        <a:ext cx="3278755" cy="3515830"/>
      </dsp:txXfrm>
    </dsp:sp>
    <dsp:sp modelId="{DA99D56B-9B54-4AD0-982B-81C1AA4728EC}">
      <dsp:nvSpPr>
        <dsp:cNvPr id="0" name=""/>
        <dsp:cNvSpPr/>
      </dsp:nvSpPr>
      <dsp:spPr>
        <a:xfrm>
          <a:off x="7478924" y="30659"/>
          <a:ext cx="3278755"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zh-CN" altLang="en-US" sz="2300" kern="1200"/>
            <a:t>报废</a:t>
          </a:r>
        </a:p>
      </dsp:txBody>
      <dsp:txXfrm>
        <a:off x="7478924" y="30659"/>
        <a:ext cx="3278755" cy="662400"/>
      </dsp:txXfrm>
    </dsp:sp>
    <dsp:sp modelId="{4116DDF8-7DDE-47B3-8E2C-2CBB1A3D73A6}">
      <dsp:nvSpPr>
        <dsp:cNvPr id="0" name=""/>
        <dsp:cNvSpPr/>
      </dsp:nvSpPr>
      <dsp:spPr>
        <a:xfrm>
          <a:off x="7478924" y="693059"/>
          <a:ext cx="3278755" cy="35158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t>报警阀组严重变形、锈蚀、明显机械损伤或功能缺失</a:t>
          </a:r>
        </a:p>
        <a:p>
          <a:pPr marL="285750" lvl="1" indent="-285750" algn="l" defTabSz="1244600">
            <a:lnSpc>
              <a:spcPct val="90000"/>
            </a:lnSpc>
            <a:spcBef>
              <a:spcPct val="0"/>
            </a:spcBef>
            <a:spcAft>
              <a:spcPct val="15000"/>
            </a:spcAft>
            <a:buChar char="•"/>
          </a:pPr>
          <a:r>
            <a:rPr lang="zh-CN" altLang="en-US" sz="2800" kern="1200" dirty="0"/>
            <a:t>水流指示器、信号阀本体严重变形、锈蚀、裂纹</a:t>
          </a:r>
        </a:p>
      </dsp:txBody>
      <dsp:txXfrm>
        <a:off x="7478924" y="693059"/>
        <a:ext cx="3278755" cy="35158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16168"/>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sz="3300" kern="1200"/>
            <a:t>维修</a:t>
          </a:r>
        </a:p>
      </dsp:txBody>
      <dsp:txXfrm>
        <a:off x="3362" y="16168"/>
        <a:ext cx="3278755" cy="950400"/>
      </dsp:txXfrm>
    </dsp:sp>
    <dsp:sp modelId="{37C8A184-A12A-48E6-9CFF-4FA89CDA038B}">
      <dsp:nvSpPr>
        <dsp:cNvPr id="0" name=""/>
        <dsp:cNvSpPr/>
      </dsp:nvSpPr>
      <dsp:spPr>
        <a:xfrm>
          <a:off x="3362" y="966568"/>
          <a:ext cx="3278755" cy="3256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0" algn="l" defTabSz="1244600">
            <a:lnSpc>
              <a:spcPct val="90000"/>
            </a:lnSpc>
            <a:spcBef>
              <a:spcPct val="0"/>
            </a:spcBef>
            <a:spcAft>
              <a:spcPct val="15000"/>
            </a:spcAft>
            <a:buChar char="•"/>
          </a:pPr>
          <a:r>
            <a:rPr lang="zh-CN" altLang="en-US" sz="2800" kern="1200" dirty="0"/>
            <a:t>遥控器失效</a:t>
          </a:r>
        </a:p>
        <a:p>
          <a:pPr marL="285750" lvl="1" indent="0" algn="l" defTabSz="1244600">
            <a:lnSpc>
              <a:spcPct val="90000"/>
            </a:lnSpc>
            <a:spcBef>
              <a:spcPct val="0"/>
            </a:spcBef>
            <a:spcAft>
              <a:spcPct val="15000"/>
            </a:spcAft>
            <a:buChar char="•"/>
          </a:pPr>
          <a:r>
            <a:rPr lang="zh-CN" altLang="en-US" sz="2800" kern="1200" dirty="0"/>
            <a:t>出口压力、射程、流量不符</a:t>
          </a:r>
        </a:p>
      </dsp:txBody>
      <dsp:txXfrm>
        <a:off x="3362" y="966568"/>
        <a:ext cx="3278755" cy="3256813"/>
      </dsp:txXfrm>
    </dsp:sp>
    <dsp:sp modelId="{71B4D092-B23E-4B19-A0E6-5FCC7C6951CC}">
      <dsp:nvSpPr>
        <dsp:cNvPr id="0" name=""/>
        <dsp:cNvSpPr/>
      </dsp:nvSpPr>
      <dsp:spPr>
        <a:xfrm>
          <a:off x="3741143" y="16168"/>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sz="3300" kern="1200" dirty="0"/>
            <a:t>保养</a:t>
          </a:r>
        </a:p>
      </dsp:txBody>
      <dsp:txXfrm>
        <a:off x="3741143" y="16168"/>
        <a:ext cx="3278755" cy="950400"/>
      </dsp:txXfrm>
    </dsp:sp>
    <dsp:sp modelId="{52A34714-81C2-4466-95AE-7EE9B42A7610}">
      <dsp:nvSpPr>
        <dsp:cNvPr id="0" name=""/>
        <dsp:cNvSpPr/>
      </dsp:nvSpPr>
      <dsp:spPr>
        <a:xfrm>
          <a:off x="3741143" y="966568"/>
          <a:ext cx="3278755" cy="3256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清洗</a:t>
          </a:r>
        </a:p>
        <a:p>
          <a:pPr marL="285750" lvl="1" indent="-285750" algn="ctr" defTabSz="1422400">
            <a:lnSpc>
              <a:spcPct val="90000"/>
            </a:lnSpc>
            <a:spcBef>
              <a:spcPct val="0"/>
            </a:spcBef>
            <a:spcAft>
              <a:spcPct val="15000"/>
            </a:spcAft>
            <a:buChar char="•"/>
          </a:pPr>
          <a:r>
            <a:rPr lang="zh-CN" altLang="en-US" sz="3200" kern="1200" dirty="0"/>
            <a:t>紧固</a:t>
          </a:r>
        </a:p>
      </dsp:txBody>
      <dsp:txXfrm>
        <a:off x="3741143" y="966568"/>
        <a:ext cx="3278755" cy="3256813"/>
      </dsp:txXfrm>
    </dsp:sp>
    <dsp:sp modelId="{DA99D56B-9B54-4AD0-982B-81C1AA4728EC}">
      <dsp:nvSpPr>
        <dsp:cNvPr id="0" name=""/>
        <dsp:cNvSpPr/>
      </dsp:nvSpPr>
      <dsp:spPr>
        <a:xfrm>
          <a:off x="7478924" y="16168"/>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sz="3300" kern="1200"/>
            <a:t>报废</a:t>
          </a:r>
        </a:p>
      </dsp:txBody>
      <dsp:txXfrm>
        <a:off x="7478924" y="16168"/>
        <a:ext cx="3278755" cy="950400"/>
      </dsp:txXfrm>
    </dsp:sp>
    <dsp:sp modelId="{4116DDF8-7DDE-47B3-8E2C-2CBB1A3D73A6}">
      <dsp:nvSpPr>
        <dsp:cNvPr id="0" name=""/>
        <dsp:cNvSpPr/>
      </dsp:nvSpPr>
      <dsp:spPr>
        <a:xfrm>
          <a:off x="7478924" y="966568"/>
          <a:ext cx="3278755" cy="3256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t>消防炮碰撞变形、严重锈蚀、明显机械损伤或功能缺失</a:t>
          </a:r>
        </a:p>
      </dsp:txBody>
      <dsp:txXfrm>
        <a:off x="7478924" y="966568"/>
        <a:ext cx="3278755" cy="3256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14022"/>
          <a:ext cx="3278755"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zh-CN" sz="3100" kern="1200"/>
            <a:t>维修</a:t>
          </a:r>
        </a:p>
      </dsp:txBody>
      <dsp:txXfrm>
        <a:off x="3362" y="14022"/>
        <a:ext cx="3278755" cy="892800"/>
      </dsp:txXfrm>
    </dsp:sp>
    <dsp:sp modelId="{37C8A184-A12A-48E6-9CFF-4FA89CDA038B}">
      <dsp:nvSpPr>
        <dsp:cNvPr id="0" name=""/>
        <dsp:cNvSpPr/>
      </dsp:nvSpPr>
      <dsp:spPr>
        <a:xfrm>
          <a:off x="3362" y="906822"/>
          <a:ext cx="3278755" cy="33187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285750" lvl="1" indent="0" algn="l" defTabSz="1244600">
            <a:lnSpc>
              <a:spcPct val="90000"/>
            </a:lnSpc>
            <a:spcBef>
              <a:spcPct val="0"/>
            </a:spcBef>
            <a:spcAft>
              <a:spcPct val="15000"/>
            </a:spcAft>
            <a:buChar char="•"/>
          </a:pPr>
          <a:r>
            <a:rPr lang="zh-CN" altLang="en-US" sz="1600" kern="1200" dirty="0"/>
            <a:t>维修保养工作可能造成误动作时，应采取插保险销、止动销或者断开控制线等措施后方可进行</a:t>
          </a:r>
        </a:p>
        <a:p>
          <a:pPr marL="285750" lvl="1" indent="0" algn="l" defTabSz="1244600">
            <a:lnSpc>
              <a:spcPct val="90000"/>
            </a:lnSpc>
            <a:spcBef>
              <a:spcPct val="0"/>
            </a:spcBef>
            <a:spcAft>
              <a:spcPct val="15000"/>
            </a:spcAft>
            <a:buChar char="•"/>
          </a:pPr>
          <a:r>
            <a:rPr lang="zh-CN" altLang="en-US" sz="1600" kern="1200" dirty="0"/>
            <a:t>维修保养后应将设备复原，确保系统进入准工作状态</a:t>
          </a:r>
        </a:p>
        <a:p>
          <a:pPr marL="285750" lvl="1" indent="0" algn="l" defTabSz="1244600">
            <a:lnSpc>
              <a:spcPct val="90000"/>
            </a:lnSpc>
            <a:spcBef>
              <a:spcPct val="0"/>
            </a:spcBef>
            <a:spcAft>
              <a:spcPct val="15000"/>
            </a:spcAft>
            <a:buChar char="•"/>
          </a:pPr>
          <a:r>
            <a:rPr lang="zh-CN" altLang="en-US" sz="1600" kern="1200" dirty="0"/>
            <a:t>低压二氧化碳灭火系统维修前应充分考虑温升导致的系统超压问题，并制定应急预案</a:t>
          </a:r>
        </a:p>
        <a:p>
          <a:pPr marL="285750" lvl="1" indent="0" algn="l" defTabSz="1244600">
            <a:lnSpc>
              <a:spcPct val="90000"/>
            </a:lnSpc>
            <a:spcBef>
              <a:spcPct val="0"/>
            </a:spcBef>
            <a:spcAft>
              <a:spcPct val="15000"/>
            </a:spcAft>
            <a:buChar char="•"/>
          </a:pPr>
          <a:r>
            <a:rPr lang="zh-CN" altLang="en-US" sz="1600" kern="1200" dirty="0"/>
            <a:t>压力容器及其附件的维修应由原生产厂家、法定的灭火剂充装机构或气瓶检验机构进行</a:t>
          </a:r>
        </a:p>
      </dsp:txBody>
      <dsp:txXfrm>
        <a:off x="3362" y="906822"/>
        <a:ext cx="3278755" cy="3318705"/>
      </dsp:txXfrm>
    </dsp:sp>
    <dsp:sp modelId="{71B4D092-B23E-4B19-A0E6-5FCC7C6951CC}">
      <dsp:nvSpPr>
        <dsp:cNvPr id="0" name=""/>
        <dsp:cNvSpPr/>
      </dsp:nvSpPr>
      <dsp:spPr>
        <a:xfrm>
          <a:off x="3741143" y="14022"/>
          <a:ext cx="3278755"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zh-CN" sz="3100" kern="1200" dirty="0"/>
            <a:t>保养</a:t>
          </a:r>
        </a:p>
      </dsp:txBody>
      <dsp:txXfrm>
        <a:off x="3741143" y="14022"/>
        <a:ext cx="3278755" cy="892800"/>
      </dsp:txXfrm>
    </dsp:sp>
    <dsp:sp modelId="{52A34714-81C2-4466-95AE-7EE9B42A7610}">
      <dsp:nvSpPr>
        <dsp:cNvPr id="0" name=""/>
        <dsp:cNvSpPr/>
      </dsp:nvSpPr>
      <dsp:spPr>
        <a:xfrm>
          <a:off x="3741143" y="906822"/>
          <a:ext cx="3278755" cy="33187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紧固</a:t>
          </a:r>
        </a:p>
      </dsp:txBody>
      <dsp:txXfrm>
        <a:off x="3741143" y="906822"/>
        <a:ext cx="3278755" cy="3318705"/>
      </dsp:txXfrm>
    </dsp:sp>
    <dsp:sp modelId="{DA99D56B-9B54-4AD0-982B-81C1AA4728EC}">
      <dsp:nvSpPr>
        <dsp:cNvPr id="0" name=""/>
        <dsp:cNvSpPr/>
      </dsp:nvSpPr>
      <dsp:spPr>
        <a:xfrm>
          <a:off x="7478924" y="14022"/>
          <a:ext cx="3278755"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zh-CN" sz="3100" kern="1200" dirty="0"/>
            <a:t>报废</a:t>
          </a:r>
          <a:r>
            <a:rPr lang="zh-CN" altLang="en-US" sz="3100" kern="1200" dirty="0"/>
            <a:t>（钢瓶）</a:t>
          </a:r>
          <a:endParaRPr lang="zh-CN" sz="3100" kern="1200" dirty="0"/>
        </a:p>
      </dsp:txBody>
      <dsp:txXfrm>
        <a:off x="7478924" y="14022"/>
        <a:ext cx="3278755" cy="892800"/>
      </dsp:txXfrm>
    </dsp:sp>
    <dsp:sp modelId="{4116DDF8-7DDE-47B3-8E2C-2CBB1A3D73A6}">
      <dsp:nvSpPr>
        <dsp:cNvPr id="0" name=""/>
        <dsp:cNvSpPr/>
      </dsp:nvSpPr>
      <dsp:spPr>
        <a:xfrm>
          <a:off x="7482287" y="920844"/>
          <a:ext cx="3278755" cy="33187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达到设计使用年限的</a:t>
          </a:r>
          <a:endParaRPr lang="zh-CN" altLang="en-US" sz="2800" kern="1200" dirty="0"/>
        </a:p>
        <a:p>
          <a:pPr marL="228600" lvl="1" indent="-228600" algn="l" defTabSz="889000">
            <a:lnSpc>
              <a:spcPct val="90000"/>
            </a:lnSpc>
            <a:spcBef>
              <a:spcPct val="0"/>
            </a:spcBef>
            <a:spcAft>
              <a:spcPct val="15000"/>
            </a:spcAft>
            <a:buChar char="•"/>
          </a:pPr>
          <a:r>
            <a:rPr lang="zh-CN" altLang="en-US" sz="2000" kern="1200" dirty="0"/>
            <a:t> 查看出厂日期钢印，满二十年的钢质焊接气瓶</a:t>
          </a:r>
          <a:endParaRPr lang="zh-CN" altLang="en-US" sz="2800" kern="1200" dirty="0"/>
        </a:p>
        <a:p>
          <a:pPr marL="228600" lvl="1" indent="-228600" algn="l" defTabSz="889000">
            <a:lnSpc>
              <a:spcPct val="90000"/>
            </a:lnSpc>
            <a:spcBef>
              <a:spcPct val="0"/>
            </a:spcBef>
            <a:spcAft>
              <a:spcPct val="15000"/>
            </a:spcAft>
            <a:buChar char="•"/>
          </a:pPr>
          <a:r>
            <a:rPr lang="zh-CN" altLang="en-US" sz="2000" kern="1200" dirty="0"/>
            <a:t> 查看出厂日期钢印，满三十年的钢质无缝气瓶</a:t>
          </a:r>
          <a:endParaRPr lang="zh-CN" altLang="en-US" sz="2800" kern="1200" dirty="0"/>
        </a:p>
        <a:p>
          <a:pPr marL="228600" lvl="1" indent="-228600" algn="l" defTabSz="889000">
            <a:lnSpc>
              <a:spcPct val="90000"/>
            </a:lnSpc>
            <a:spcBef>
              <a:spcPct val="0"/>
            </a:spcBef>
            <a:spcAft>
              <a:spcPct val="15000"/>
            </a:spcAft>
            <a:buChar char="•"/>
          </a:pPr>
          <a:r>
            <a:rPr lang="zh-CN" altLang="en-US" sz="2000" kern="1200" dirty="0"/>
            <a:t> 水压试验不合格的</a:t>
          </a:r>
          <a:endParaRPr lang="zh-CN" altLang="en-US" sz="2800" kern="1200" dirty="0"/>
        </a:p>
        <a:p>
          <a:pPr marL="228600" lvl="1" indent="-228600" algn="l" defTabSz="889000">
            <a:lnSpc>
              <a:spcPct val="90000"/>
            </a:lnSpc>
            <a:spcBef>
              <a:spcPct val="0"/>
            </a:spcBef>
            <a:spcAft>
              <a:spcPct val="15000"/>
            </a:spcAft>
            <a:buChar char="•"/>
          </a:pPr>
          <a:r>
            <a:rPr lang="zh-CN" altLang="en-US" sz="2000" kern="1200" dirty="0"/>
            <a:t> 有明显火焰烧灼痕迹的</a:t>
          </a:r>
          <a:endParaRPr lang="zh-CN" altLang="en-US" sz="2800" kern="1200" dirty="0"/>
        </a:p>
      </dsp:txBody>
      <dsp:txXfrm>
        <a:off x="7482287" y="920844"/>
        <a:ext cx="3278755" cy="33187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16168"/>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sz="3300" kern="1200"/>
            <a:t>维修</a:t>
          </a:r>
        </a:p>
      </dsp:txBody>
      <dsp:txXfrm>
        <a:off x="3362" y="16168"/>
        <a:ext cx="3278755" cy="950400"/>
      </dsp:txXfrm>
    </dsp:sp>
    <dsp:sp modelId="{37C8A184-A12A-48E6-9CFF-4FA89CDA038B}">
      <dsp:nvSpPr>
        <dsp:cNvPr id="0" name=""/>
        <dsp:cNvSpPr/>
      </dsp:nvSpPr>
      <dsp:spPr>
        <a:xfrm>
          <a:off x="3362" y="966568"/>
          <a:ext cx="3278755" cy="3256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85750" lvl="1" indent="0" algn="l" defTabSz="1244600">
            <a:lnSpc>
              <a:spcPct val="90000"/>
            </a:lnSpc>
            <a:spcBef>
              <a:spcPct val="0"/>
            </a:spcBef>
            <a:spcAft>
              <a:spcPct val="15000"/>
            </a:spcAft>
            <a:buChar char="•"/>
          </a:pPr>
          <a:r>
            <a:rPr lang="zh-CN" altLang="en-US" sz="2000" kern="1200" dirty="0"/>
            <a:t> 风机部件锈蚀或卡死</a:t>
          </a:r>
        </a:p>
        <a:p>
          <a:pPr marL="285750" lvl="1" indent="0" algn="l" defTabSz="1244600">
            <a:lnSpc>
              <a:spcPct val="90000"/>
            </a:lnSpc>
            <a:spcBef>
              <a:spcPct val="0"/>
            </a:spcBef>
            <a:spcAft>
              <a:spcPct val="15000"/>
            </a:spcAft>
            <a:buChar char="•"/>
          </a:pPr>
          <a:r>
            <a:rPr lang="zh-CN" altLang="en-US" sz="2000" kern="1200" dirty="0"/>
            <a:t>供电端子接触不良</a:t>
          </a:r>
        </a:p>
        <a:p>
          <a:pPr marL="285750" lvl="1" indent="0" algn="l" defTabSz="1244600">
            <a:lnSpc>
              <a:spcPct val="90000"/>
            </a:lnSpc>
            <a:spcBef>
              <a:spcPct val="0"/>
            </a:spcBef>
            <a:spcAft>
              <a:spcPct val="15000"/>
            </a:spcAft>
            <a:buChar char="•"/>
          </a:pPr>
          <a:r>
            <a:rPr lang="zh-CN" altLang="en-US" sz="2000" kern="1200" dirty="0"/>
            <a:t> 配电箱或控制柜故障</a:t>
          </a:r>
        </a:p>
        <a:p>
          <a:pPr marL="285750" lvl="1" indent="0" algn="l" defTabSz="1244600">
            <a:lnSpc>
              <a:spcPct val="90000"/>
            </a:lnSpc>
            <a:spcBef>
              <a:spcPct val="0"/>
            </a:spcBef>
            <a:spcAft>
              <a:spcPct val="15000"/>
            </a:spcAft>
            <a:buChar char="•"/>
          </a:pPr>
          <a:r>
            <a:rPr lang="zh-CN" altLang="en-US" sz="2000" kern="1200" dirty="0"/>
            <a:t>风管变形或破损应修复</a:t>
          </a:r>
        </a:p>
        <a:p>
          <a:pPr marL="285750" lvl="1" indent="0" algn="l" defTabSz="1244600">
            <a:lnSpc>
              <a:spcPct val="90000"/>
            </a:lnSpc>
            <a:spcBef>
              <a:spcPct val="0"/>
            </a:spcBef>
            <a:spcAft>
              <a:spcPct val="15000"/>
            </a:spcAft>
            <a:buChar char="•"/>
          </a:pPr>
          <a:r>
            <a:rPr lang="zh-CN" altLang="en-US" sz="2000" kern="1200" dirty="0"/>
            <a:t>防火阀、排烟防火阀、送风口、排烟阀、排烟口</a:t>
          </a:r>
        </a:p>
      </dsp:txBody>
      <dsp:txXfrm>
        <a:off x="3362" y="966568"/>
        <a:ext cx="3278755" cy="3256813"/>
      </dsp:txXfrm>
    </dsp:sp>
    <dsp:sp modelId="{71B4D092-B23E-4B19-A0E6-5FCC7C6951CC}">
      <dsp:nvSpPr>
        <dsp:cNvPr id="0" name=""/>
        <dsp:cNvSpPr/>
      </dsp:nvSpPr>
      <dsp:spPr>
        <a:xfrm>
          <a:off x="3741143" y="16168"/>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sz="3300" kern="1200" dirty="0"/>
            <a:t>保养</a:t>
          </a:r>
        </a:p>
      </dsp:txBody>
      <dsp:txXfrm>
        <a:off x="3741143" y="16168"/>
        <a:ext cx="3278755" cy="950400"/>
      </dsp:txXfrm>
    </dsp:sp>
    <dsp:sp modelId="{52A34714-81C2-4466-95AE-7EE9B42A7610}">
      <dsp:nvSpPr>
        <dsp:cNvPr id="0" name=""/>
        <dsp:cNvSpPr/>
      </dsp:nvSpPr>
      <dsp:spPr>
        <a:xfrm>
          <a:off x="3741143" y="966568"/>
          <a:ext cx="3278755" cy="3256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紧固</a:t>
          </a:r>
        </a:p>
        <a:p>
          <a:pPr marL="285750" lvl="1" indent="-285750" algn="ctr" defTabSz="1422400">
            <a:lnSpc>
              <a:spcPct val="90000"/>
            </a:lnSpc>
            <a:spcBef>
              <a:spcPct val="0"/>
            </a:spcBef>
            <a:spcAft>
              <a:spcPct val="15000"/>
            </a:spcAft>
            <a:buChar char="•"/>
          </a:pPr>
          <a:r>
            <a:rPr lang="zh-CN" altLang="en-US" sz="3200" kern="1200" dirty="0"/>
            <a:t>润滑</a:t>
          </a:r>
        </a:p>
      </dsp:txBody>
      <dsp:txXfrm>
        <a:off x="3741143" y="966568"/>
        <a:ext cx="3278755" cy="3256813"/>
      </dsp:txXfrm>
    </dsp:sp>
    <dsp:sp modelId="{DA99D56B-9B54-4AD0-982B-81C1AA4728EC}">
      <dsp:nvSpPr>
        <dsp:cNvPr id="0" name=""/>
        <dsp:cNvSpPr/>
      </dsp:nvSpPr>
      <dsp:spPr>
        <a:xfrm>
          <a:off x="7478924" y="16168"/>
          <a:ext cx="3278755"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zh-CN" sz="3300" kern="1200"/>
            <a:t>报废</a:t>
          </a:r>
        </a:p>
      </dsp:txBody>
      <dsp:txXfrm>
        <a:off x="7478924" y="16168"/>
        <a:ext cx="3278755" cy="950400"/>
      </dsp:txXfrm>
    </dsp:sp>
    <dsp:sp modelId="{4116DDF8-7DDE-47B3-8E2C-2CBB1A3D73A6}">
      <dsp:nvSpPr>
        <dsp:cNvPr id="0" name=""/>
        <dsp:cNvSpPr/>
      </dsp:nvSpPr>
      <dsp:spPr>
        <a:xfrm>
          <a:off x="7478924" y="966568"/>
          <a:ext cx="3278755" cy="32568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t>风机的使用年限不超过十二年</a:t>
          </a:r>
        </a:p>
      </dsp:txBody>
      <dsp:txXfrm>
        <a:off x="7478924" y="966568"/>
        <a:ext cx="3278755" cy="32568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14080-0C53-40CF-B801-2054929D289A}">
      <dsp:nvSpPr>
        <dsp:cNvPr id="0" name=""/>
        <dsp:cNvSpPr/>
      </dsp:nvSpPr>
      <dsp:spPr>
        <a:xfrm>
          <a:off x="3362" y="19582"/>
          <a:ext cx="3278755"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CN" sz="2200" kern="1200"/>
            <a:t>维修</a:t>
          </a:r>
        </a:p>
      </dsp:txBody>
      <dsp:txXfrm>
        <a:off x="3362" y="19582"/>
        <a:ext cx="3278755" cy="633600"/>
      </dsp:txXfrm>
    </dsp:sp>
    <dsp:sp modelId="{37C8A184-A12A-48E6-9CFF-4FA89CDA038B}">
      <dsp:nvSpPr>
        <dsp:cNvPr id="0" name=""/>
        <dsp:cNvSpPr/>
      </dsp:nvSpPr>
      <dsp:spPr>
        <a:xfrm>
          <a:off x="3362" y="653182"/>
          <a:ext cx="3278755" cy="35667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0" algn="l" defTabSz="1244600">
            <a:lnSpc>
              <a:spcPct val="90000"/>
            </a:lnSpc>
            <a:spcBef>
              <a:spcPct val="0"/>
            </a:spcBef>
            <a:spcAft>
              <a:spcPct val="15000"/>
            </a:spcAft>
            <a:buChar char="•"/>
          </a:pPr>
          <a:r>
            <a:rPr lang="zh-CN" altLang="en-US" sz="2400" kern="1200" dirty="0"/>
            <a:t>新技术标准的变更由</a:t>
          </a:r>
          <a:r>
            <a:rPr lang="en-US" altLang="zh-CN" sz="2400" kern="1200" dirty="0"/>
            <a:t>220V</a:t>
          </a:r>
          <a:r>
            <a:rPr lang="zh-CN" altLang="en-US" sz="2400" kern="1200" dirty="0"/>
            <a:t>变成</a:t>
          </a:r>
          <a:r>
            <a:rPr lang="en-US" altLang="zh-CN" sz="2400" kern="1200" dirty="0"/>
            <a:t>36V</a:t>
          </a:r>
          <a:endParaRPr lang="zh-CN" altLang="en-US" sz="2400" kern="1200" dirty="0"/>
        </a:p>
      </dsp:txBody>
      <dsp:txXfrm>
        <a:off x="3362" y="653182"/>
        <a:ext cx="3278755" cy="3566784"/>
      </dsp:txXfrm>
    </dsp:sp>
    <dsp:sp modelId="{71B4D092-B23E-4B19-A0E6-5FCC7C6951CC}">
      <dsp:nvSpPr>
        <dsp:cNvPr id="0" name=""/>
        <dsp:cNvSpPr/>
      </dsp:nvSpPr>
      <dsp:spPr>
        <a:xfrm>
          <a:off x="3741143" y="19582"/>
          <a:ext cx="3278755"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CN" sz="2200" kern="1200" dirty="0"/>
            <a:t>保养</a:t>
          </a:r>
        </a:p>
      </dsp:txBody>
      <dsp:txXfrm>
        <a:off x="3741143" y="19582"/>
        <a:ext cx="3278755" cy="633600"/>
      </dsp:txXfrm>
    </dsp:sp>
    <dsp:sp modelId="{52A34714-81C2-4466-95AE-7EE9B42A7610}">
      <dsp:nvSpPr>
        <dsp:cNvPr id="0" name=""/>
        <dsp:cNvSpPr/>
      </dsp:nvSpPr>
      <dsp:spPr>
        <a:xfrm>
          <a:off x="3741143" y="653182"/>
          <a:ext cx="3278755" cy="35667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zh-CN" altLang="en-US" sz="3200" kern="1200" dirty="0"/>
            <a:t>检查</a:t>
          </a:r>
        </a:p>
        <a:p>
          <a:pPr marL="285750" lvl="1" indent="-285750" algn="ctr" defTabSz="1422400">
            <a:lnSpc>
              <a:spcPct val="90000"/>
            </a:lnSpc>
            <a:spcBef>
              <a:spcPct val="0"/>
            </a:spcBef>
            <a:spcAft>
              <a:spcPct val="15000"/>
            </a:spcAft>
            <a:buChar char="•"/>
          </a:pPr>
          <a:r>
            <a:rPr lang="zh-CN" altLang="en-US" sz="3200" kern="1200" dirty="0"/>
            <a:t>清洁</a:t>
          </a:r>
        </a:p>
        <a:p>
          <a:pPr marL="285750" lvl="1" indent="-285750" algn="ctr" defTabSz="1422400">
            <a:lnSpc>
              <a:spcPct val="90000"/>
            </a:lnSpc>
            <a:spcBef>
              <a:spcPct val="0"/>
            </a:spcBef>
            <a:spcAft>
              <a:spcPct val="15000"/>
            </a:spcAft>
            <a:buChar char="•"/>
          </a:pPr>
          <a:r>
            <a:rPr lang="zh-CN" altLang="en-US" sz="3200" kern="1200" dirty="0"/>
            <a:t>检测</a:t>
          </a:r>
        </a:p>
        <a:p>
          <a:pPr marL="285750" lvl="1" indent="-285750" algn="ctr" defTabSz="1422400">
            <a:lnSpc>
              <a:spcPct val="90000"/>
            </a:lnSpc>
            <a:spcBef>
              <a:spcPct val="0"/>
            </a:spcBef>
            <a:spcAft>
              <a:spcPct val="15000"/>
            </a:spcAft>
            <a:buChar char="•"/>
          </a:pPr>
          <a:r>
            <a:rPr lang="zh-CN" altLang="en-US" sz="3200" kern="1200" dirty="0"/>
            <a:t>紧固</a:t>
          </a:r>
        </a:p>
      </dsp:txBody>
      <dsp:txXfrm>
        <a:off x="3741143" y="653182"/>
        <a:ext cx="3278755" cy="3566784"/>
      </dsp:txXfrm>
    </dsp:sp>
    <dsp:sp modelId="{DA99D56B-9B54-4AD0-982B-81C1AA4728EC}">
      <dsp:nvSpPr>
        <dsp:cNvPr id="0" name=""/>
        <dsp:cNvSpPr/>
      </dsp:nvSpPr>
      <dsp:spPr>
        <a:xfrm>
          <a:off x="7478924" y="19582"/>
          <a:ext cx="3278755"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zh-CN" sz="2200" kern="1200"/>
            <a:t>报废</a:t>
          </a:r>
        </a:p>
      </dsp:txBody>
      <dsp:txXfrm>
        <a:off x="7478924" y="19582"/>
        <a:ext cx="3278755" cy="633600"/>
      </dsp:txXfrm>
    </dsp:sp>
    <dsp:sp modelId="{4116DDF8-7DDE-47B3-8E2C-2CBB1A3D73A6}">
      <dsp:nvSpPr>
        <dsp:cNvPr id="0" name=""/>
        <dsp:cNvSpPr/>
      </dsp:nvSpPr>
      <dsp:spPr>
        <a:xfrm>
          <a:off x="7478924" y="653182"/>
          <a:ext cx="3278755" cy="35667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t>应急照明控制器使用年限不超过十二年</a:t>
          </a:r>
        </a:p>
        <a:p>
          <a:pPr marL="285750" lvl="1" indent="-285750" algn="l" defTabSz="1244600">
            <a:lnSpc>
              <a:spcPct val="90000"/>
            </a:lnSpc>
            <a:spcBef>
              <a:spcPct val="0"/>
            </a:spcBef>
            <a:spcAft>
              <a:spcPct val="15000"/>
            </a:spcAft>
            <a:buChar char="•"/>
          </a:pPr>
          <a:r>
            <a:rPr lang="zh-CN" altLang="en-US" sz="2800" kern="1200" dirty="0"/>
            <a:t>蓄电池的使用年限不超过四年</a:t>
          </a:r>
        </a:p>
        <a:p>
          <a:pPr marL="285750" lvl="1" indent="-285750" algn="l" defTabSz="1244600">
            <a:lnSpc>
              <a:spcPct val="90000"/>
            </a:lnSpc>
            <a:spcBef>
              <a:spcPct val="0"/>
            </a:spcBef>
            <a:spcAft>
              <a:spcPct val="15000"/>
            </a:spcAft>
            <a:buChar char="•"/>
          </a:pPr>
          <a:r>
            <a:rPr lang="zh-CN" altLang="en-US" sz="2800" kern="1200" dirty="0"/>
            <a:t>照明灯具的使用年限不超过四年</a:t>
          </a:r>
        </a:p>
      </dsp:txBody>
      <dsp:txXfrm>
        <a:off x="7478924" y="653182"/>
        <a:ext cx="3278755" cy="35667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21B13-0D59-4D9C-B12C-E0B3792FD4CC}" type="datetimeFigureOut">
              <a:rPr lang="zh-CN" altLang="en-US" smtClean="0"/>
              <a:t>2019/7/5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FADDB-07F5-4344-98B9-88505910A3CD}" type="slidenum">
              <a:rPr lang="zh-CN" altLang="en-US" smtClean="0"/>
              <a:t>‹#›</a:t>
            </a:fld>
            <a:endParaRPr lang="zh-CN" altLang="en-US"/>
          </a:p>
        </p:txBody>
      </p:sp>
    </p:spTree>
    <p:extLst>
      <p:ext uri="{BB962C8B-B14F-4D97-AF65-F5344CB8AC3E}">
        <p14:creationId xmlns:p14="http://schemas.microsoft.com/office/powerpoint/2010/main" val="410856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5</a:t>
            </a:fld>
            <a:endParaRPr lang="zh-CN" altLang="en-US"/>
          </a:p>
        </p:txBody>
      </p:sp>
    </p:spTree>
    <p:extLst>
      <p:ext uri="{BB962C8B-B14F-4D97-AF65-F5344CB8AC3E}">
        <p14:creationId xmlns:p14="http://schemas.microsoft.com/office/powerpoint/2010/main" val="761522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25</a:t>
            </a:fld>
            <a:endParaRPr lang="zh-CN" altLang="en-US"/>
          </a:p>
        </p:txBody>
      </p:sp>
    </p:spTree>
    <p:extLst>
      <p:ext uri="{BB962C8B-B14F-4D97-AF65-F5344CB8AC3E}">
        <p14:creationId xmlns:p14="http://schemas.microsoft.com/office/powerpoint/2010/main" val="154902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26</a:t>
            </a:fld>
            <a:endParaRPr lang="zh-CN" altLang="en-US"/>
          </a:p>
        </p:txBody>
      </p:sp>
    </p:spTree>
    <p:extLst>
      <p:ext uri="{BB962C8B-B14F-4D97-AF65-F5344CB8AC3E}">
        <p14:creationId xmlns:p14="http://schemas.microsoft.com/office/powerpoint/2010/main" val="2863019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27</a:t>
            </a:fld>
            <a:endParaRPr lang="zh-CN" altLang="en-US"/>
          </a:p>
        </p:txBody>
      </p:sp>
    </p:spTree>
    <p:extLst>
      <p:ext uri="{BB962C8B-B14F-4D97-AF65-F5344CB8AC3E}">
        <p14:creationId xmlns:p14="http://schemas.microsoft.com/office/powerpoint/2010/main" val="357614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28</a:t>
            </a:fld>
            <a:endParaRPr lang="zh-CN" altLang="en-US"/>
          </a:p>
        </p:txBody>
      </p:sp>
    </p:spTree>
    <p:extLst>
      <p:ext uri="{BB962C8B-B14F-4D97-AF65-F5344CB8AC3E}">
        <p14:creationId xmlns:p14="http://schemas.microsoft.com/office/powerpoint/2010/main" val="149737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29</a:t>
            </a:fld>
            <a:endParaRPr lang="zh-CN" altLang="en-US"/>
          </a:p>
        </p:txBody>
      </p:sp>
    </p:spTree>
    <p:extLst>
      <p:ext uri="{BB962C8B-B14F-4D97-AF65-F5344CB8AC3E}">
        <p14:creationId xmlns:p14="http://schemas.microsoft.com/office/powerpoint/2010/main" val="156283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30</a:t>
            </a:fld>
            <a:endParaRPr lang="zh-CN" altLang="en-US"/>
          </a:p>
        </p:txBody>
      </p:sp>
    </p:spTree>
    <p:extLst>
      <p:ext uri="{BB962C8B-B14F-4D97-AF65-F5344CB8AC3E}">
        <p14:creationId xmlns:p14="http://schemas.microsoft.com/office/powerpoint/2010/main" val="3691110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31</a:t>
            </a:fld>
            <a:endParaRPr lang="zh-CN" altLang="en-US"/>
          </a:p>
        </p:txBody>
      </p:sp>
    </p:spTree>
    <p:extLst>
      <p:ext uri="{BB962C8B-B14F-4D97-AF65-F5344CB8AC3E}">
        <p14:creationId xmlns:p14="http://schemas.microsoft.com/office/powerpoint/2010/main" val="175114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32</a:t>
            </a:fld>
            <a:endParaRPr lang="zh-CN" altLang="en-US"/>
          </a:p>
        </p:txBody>
      </p:sp>
    </p:spTree>
    <p:extLst>
      <p:ext uri="{BB962C8B-B14F-4D97-AF65-F5344CB8AC3E}">
        <p14:creationId xmlns:p14="http://schemas.microsoft.com/office/powerpoint/2010/main" val="235600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33</a:t>
            </a:fld>
            <a:endParaRPr lang="zh-CN" altLang="en-US"/>
          </a:p>
        </p:txBody>
      </p:sp>
    </p:spTree>
    <p:extLst>
      <p:ext uri="{BB962C8B-B14F-4D97-AF65-F5344CB8AC3E}">
        <p14:creationId xmlns:p14="http://schemas.microsoft.com/office/powerpoint/2010/main" val="562414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34</a:t>
            </a:fld>
            <a:endParaRPr lang="zh-CN" altLang="en-US"/>
          </a:p>
        </p:txBody>
      </p:sp>
    </p:spTree>
    <p:extLst>
      <p:ext uri="{BB962C8B-B14F-4D97-AF65-F5344CB8AC3E}">
        <p14:creationId xmlns:p14="http://schemas.microsoft.com/office/powerpoint/2010/main" val="182794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熔断器芯简称熔芯，俗称保险丝，起到过流保护的作用。</a:t>
            </a:r>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7</a:t>
            </a:fld>
            <a:endParaRPr lang="zh-CN" altLang="en-US"/>
          </a:p>
        </p:txBody>
      </p:sp>
    </p:spTree>
    <p:extLst>
      <p:ext uri="{BB962C8B-B14F-4D97-AF65-F5344CB8AC3E}">
        <p14:creationId xmlns:p14="http://schemas.microsoft.com/office/powerpoint/2010/main" val="2184926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35</a:t>
            </a:fld>
            <a:endParaRPr lang="zh-CN" altLang="en-US"/>
          </a:p>
        </p:txBody>
      </p:sp>
    </p:spTree>
    <p:extLst>
      <p:ext uri="{BB962C8B-B14F-4D97-AF65-F5344CB8AC3E}">
        <p14:creationId xmlns:p14="http://schemas.microsoft.com/office/powerpoint/2010/main" val="21134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36</a:t>
            </a:fld>
            <a:endParaRPr lang="zh-CN" altLang="en-US"/>
          </a:p>
        </p:txBody>
      </p:sp>
    </p:spTree>
    <p:extLst>
      <p:ext uri="{BB962C8B-B14F-4D97-AF65-F5344CB8AC3E}">
        <p14:creationId xmlns:p14="http://schemas.microsoft.com/office/powerpoint/2010/main" val="2237517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37</a:t>
            </a:fld>
            <a:endParaRPr lang="zh-CN" altLang="en-US"/>
          </a:p>
        </p:txBody>
      </p:sp>
    </p:spTree>
    <p:extLst>
      <p:ext uri="{BB962C8B-B14F-4D97-AF65-F5344CB8AC3E}">
        <p14:creationId xmlns:p14="http://schemas.microsoft.com/office/powerpoint/2010/main" val="126730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38</a:t>
            </a:fld>
            <a:endParaRPr lang="zh-CN" altLang="en-US"/>
          </a:p>
        </p:txBody>
      </p:sp>
    </p:spTree>
    <p:extLst>
      <p:ext uri="{BB962C8B-B14F-4D97-AF65-F5344CB8AC3E}">
        <p14:creationId xmlns:p14="http://schemas.microsoft.com/office/powerpoint/2010/main" val="2842630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39</a:t>
            </a:fld>
            <a:endParaRPr lang="zh-CN" altLang="en-US"/>
          </a:p>
        </p:txBody>
      </p:sp>
    </p:spTree>
    <p:extLst>
      <p:ext uri="{BB962C8B-B14F-4D97-AF65-F5344CB8AC3E}">
        <p14:creationId xmlns:p14="http://schemas.microsoft.com/office/powerpoint/2010/main" val="2772783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40</a:t>
            </a:fld>
            <a:endParaRPr lang="zh-CN" altLang="en-US"/>
          </a:p>
        </p:txBody>
      </p:sp>
    </p:spTree>
    <p:extLst>
      <p:ext uri="{BB962C8B-B14F-4D97-AF65-F5344CB8AC3E}">
        <p14:creationId xmlns:p14="http://schemas.microsoft.com/office/powerpoint/2010/main" val="1807033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41</a:t>
            </a:fld>
            <a:endParaRPr lang="zh-CN" altLang="en-US"/>
          </a:p>
        </p:txBody>
      </p:sp>
    </p:spTree>
    <p:extLst>
      <p:ext uri="{BB962C8B-B14F-4D97-AF65-F5344CB8AC3E}">
        <p14:creationId xmlns:p14="http://schemas.microsoft.com/office/powerpoint/2010/main" val="4092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42</a:t>
            </a:fld>
            <a:endParaRPr lang="zh-CN" altLang="en-US"/>
          </a:p>
        </p:txBody>
      </p:sp>
    </p:spTree>
    <p:extLst>
      <p:ext uri="{BB962C8B-B14F-4D97-AF65-F5344CB8AC3E}">
        <p14:creationId xmlns:p14="http://schemas.microsoft.com/office/powerpoint/2010/main" val="183049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43</a:t>
            </a:fld>
            <a:endParaRPr lang="zh-CN" altLang="en-US"/>
          </a:p>
        </p:txBody>
      </p:sp>
    </p:spTree>
    <p:extLst>
      <p:ext uri="{BB962C8B-B14F-4D97-AF65-F5344CB8AC3E}">
        <p14:creationId xmlns:p14="http://schemas.microsoft.com/office/powerpoint/2010/main" val="2655983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44</a:t>
            </a:fld>
            <a:endParaRPr lang="zh-CN" altLang="en-US"/>
          </a:p>
        </p:txBody>
      </p:sp>
    </p:spTree>
    <p:extLst>
      <p:ext uri="{BB962C8B-B14F-4D97-AF65-F5344CB8AC3E}">
        <p14:creationId xmlns:p14="http://schemas.microsoft.com/office/powerpoint/2010/main" val="189731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9</a:t>
            </a:fld>
            <a:endParaRPr lang="zh-CN" altLang="en-US"/>
          </a:p>
        </p:txBody>
      </p:sp>
    </p:spTree>
    <p:extLst>
      <p:ext uri="{BB962C8B-B14F-4D97-AF65-F5344CB8AC3E}">
        <p14:creationId xmlns:p14="http://schemas.microsoft.com/office/powerpoint/2010/main" val="149844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45</a:t>
            </a:fld>
            <a:endParaRPr lang="zh-CN" altLang="en-US"/>
          </a:p>
        </p:txBody>
      </p:sp>
    </p:spTree>
    <p:extLst>
      <p:ext uri="{BB962C8B-B14F-4D97-AF65-F5344CB8AC3E}">
        <p14:creationId xmlns:p14="http://schemas.microsoft.com/office/powerpoint/2010/main" val="56572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46</a:t>
            </a:fld>
            <a:endParaRPr lang="zh-CN" altLang="en-US"/>
          </a:p>
        </p:txBody>
      </p:sp>
    </p:spTree>
    <p:extLst>
      <p:ext uri="{BB962C8B-B14F-4D97-AF65-F5344CB8AC3E}">
        <p14:creationId xmlns:p14="http://schemas.microsoft.com/office/powerpoint/2010/main" val="363751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10</a:t>
            </a:fld>
            <a:endParaRPr lang="zh-CN" altLang="en-US"/>
          </a:p>
        </p:txBody>
      </p:sp>
    </p:spTree>
    <p:extLst>
      <p:ext uri="{BB962C8B-B14F-4D97-AF65-F5344CB8AC3E}">
        <p14:creationId xmlns:p14="http://schemas.microsoft.com/office/powerpoint/2010/main" val="402835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16</a:t>
            </a:fld>
            <a:endParaRPr lang="zh-CN" altLang="en-US"/>
          </a:p>
        </p:txBody>
      </p:sp>
    </p:spTree>
    <p:extLst>
      <p:ext uri="{BB962C8B-B14F-4D97-AF65-F5344CB8AC3E}">
        <p14:creationId xmlns:p14="http://schemas.microsoft.com/office/powerpoint/2010/main" val="125544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19</a:t>
            </a:fld>
            <a:endParaRPr lang="zh-CN" altLang="en-US"/>
          </a:p>
        </p:txBody>
      </p:sp>
    </p:spTree>
    <p:extLst>
      <p:ext uri="{BB962C8B-B14F-4D97-AF65-F5344CB8AC3E}">
        <p14:creationId xmlns:p14="http://schemas.microsoft.com/office/powerpoint/2010/main" val="1619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22</a:t>
            </a:fld>
            <a:endParaRPr lang="zh-CN" altLang="en-US"/>
          </a:p>
        </p:txBody>
      </p:sp>
    </p:spTree>
    <p:extLst>
      <p:ext uri="{BB962C8B-B14F-4D97-AF65-F5344CB8AC3E}">
        <p14:creationId xmlns:p14="http://schemas.microsoft.com/office/powerpoint/2010/main" val="293635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23</a:t>
            </a:fld>
            <a:endParaRPr lang="zh-CN" altLang="en-US"/>
          </a:p>
        </p:txBody>
      </p:sp>
    </p:spTree>
    <p:extLst>
      <p:ext uri="{BB962C8B-B14F-4D97-AF65-F5344CB8AC3E}">
        <p14:creationId xmlns:p14="http://schemas.microsoft.com/office/powerpoint/2010/main" val="162777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5FADDB-07F5-4344-98B9-88505910A3CD}" type="slidenum">
              <a:rPr lang="zh-CN" altLang="en-US" smtClean="0"/>
              <a:t>24</a:t>
            </a:fld>
            <a:endParaRPr lang="zh-CN" altLang="en-US"/>
          </a:p>
        </p:txBody>
      </p:sp>
    </p:spTree>
    <p:extLst>
      <p:ext uri="{BB962C8B-B14F-4D97-AF65-F5344CB8AC3E}">
        <p14:creationId xmlns:p14="http://schemas.microsoft.com/office/powerpoint/2010/main" val="286244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E00236-E40F-4F5E-AA7C-A0F8C219FCF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4474560-B46F-41DB-996E-4FC9457623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EB23237-7793-4E94-B414-7AD1C22E27A8}"/>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5" name="页脚占位符 4">
            <a:extLst>
              <a:ext uri="{FF2B5EF4-FFF2-40B4-BE49-F238E27FC236}">
                <a16:creationId xmlns:a16="http://schemas.microsoft.com/office/drawing/2014/main" id="{E48EE83A-0AB5-465E-92B2-380D1B18C6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F7FF3E-2B38-43EF-9DA5-CB9135F98DF8}"/>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76307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BDBEE3-2C78-41C4-B06C-6C0E91F144A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D9C6FA7-B979-43B6-8421-9F88C56B8CE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C2B434-1152-4ACB-8C52-D3DDF29FC0B4}"/>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5" name="页脚占位符 4">
            <a:extLst>
              <a:ext uri="{FF2B5EF4-FFF2-40B4-BE49-F238E27FC236}">
                <a16:creationId xmlns:a16="http://schemas.microsoft.com/office/drawing/2014/main" id="{C88AFE6C-5802-42BF-BF88-2B23C299D2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F107BF-65CE-4616-AB27-2394CE20B427}"/>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209469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D1E9117-D588-47BE-BEFE-7ACACB4690E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00FBA91-82AC-4AF4-8B26-F504791BBA8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C35FDE1-727E-4452-B93A-62136338A7EB}"/>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5" name="页脚占位符 4">
            <a:extLst>
              <a:ext uri="{FF2B5EF4-FFF2-40B4-BE49-F238E27FC236}">
                <a16:creationId xmlns:a16="http://schemas.microsoft.com/office/drawing/2014/main" id="{48E0BC90-BC2E-4470-9AFD-CDE280CD0D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8095412-8006-48C4-8032-608A24E96E74}"/>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239003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990CB-839B-4D19-9148-F06C139085E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DD7759-483E-41EC-A816-ED6B3FA2324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CB2562-0001-4B61-B653-CA1C9A150C6F}"/>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5" name="页脚占位符 4">
            <a:extLst>
              <a:ext uri="{FF2B5EF4-FFF2-40B4-BE49-F238E27FC236}">
                <a16:creationId xmlns:a16="http://schemas.microsoft.com/office/drawing/2014/main" id="{5B1B894C-39D9-4F00-AF34-95BFAA3E0A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9E6F6FA-70E4-4E93-9360-BF969EE652AE}"/>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276046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DA39DA-02E2-4943-9CED-60818251A96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7B60E80-D9A3-48FF-9A3A-BC6088F895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AD3B707-BB44-4886-8297-45565C4DF14E}"/>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5" name="页脚占位符 4">
            <a:extLst>
              <a:ext uri="{FF2B5EF4-FFF2-40B4-BE49-F238E27FC236}">
                <a16:creationId xmlns:a16="http://schemas.microsoft.com/office/drawing/2014/main" id="{46329A4A-3C18-497C-9F8D-4A4458EB97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252ABA-8CD2-4433-85BF-23650E5E8D10}"/>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338814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ADF1F3-70DC-4DFC-BC26-BC58EE0B33B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9341944-360E-4E87-BD0C-07077F60D4D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D2E36B0-46EC-42CA-BFB4-147911125C3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5CE8BB7-7A35-4B74-83EB-614ED5B5D47E}"/>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6" name="页脚占位符 5">
            <a:extLst>
              <a:ext uri="{FF2B5EF4-FFF2-40B4-BE49-F238E27FC236}">
                <a16:creationId xmlns:a16="http://schemas.microsoft.com/office/drawing/2014/main" id="{B3043989-F649-4C6D-B9C1-5D5B938F112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4CF63F-4388-474E-BCE8-507EE1EFC296}"/>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417775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411FAF-00FD-4981-909C-CF99E4423E3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8D9A27B-FF18-4CEE-94A0-018A2DEF0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D12CEBD-7D25-4677-984F-D7A320154B0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EE3175C-A9F6-49FE-A73F-8F59DDAD4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2CDD4CE-3799-4E69-9405-F944FA1094C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AD7FDEA-2CFB-4ABF-AC26-E21BF731FF01}"/>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8" name="页脚占位符 7">
            <a:extLst>
              <a:ext uri="{FF2B5EF4-FFF2-40B4-BE49-F238E27FC236}">
                <a16:creationId xmlns:a16="http://schemas.microsoft.com/office/drawing/2014/main" id="{7E4860C7-0C7E-4579-9263-E30F0B5254B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0FE5E5C-373A-4B50-9D28-655E17A3E15A}"/>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46103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8BC1EF-EC60-4B80-A2B8-77A4C3BFF2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1BFEBD7-EC8C-4F7D-AAF3-F1255E486569}"/>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4" name="页脚占位符 3">
            <a:extLst>
              <a:ext uri="{FF2B5EF4-FFF2-40B4-BE49-F238E27FC236}">
                <a16:creationId xmlns:a16="http://schemas.microsoft.com/office/drawing/2014/main" id="{C30B6E77-CC03-4E63-B69B-FA7CD20F7CA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AFF52B8-0850-4379-A959-5B2A057033EB}"/>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84569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10DEE35-C966-446C-808B-B4A5E2B5CB10}"/>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3" name="页脚占位符 2">
            <a:extLst>
              <a:ext uri="{FF2B5EF4-FFF2-40B4-BE49-F238E27FC236}">
                <a16:creationId xmlns:a16="http://schemas.microsoft.com/office/drawing/2014/main" id="{43352766-0066-4691-82AC-4319DE5E240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F245BA3-7E1C-4508-BF74-D83B2D1F9161}"/>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271506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DB8A14-5A4C-49EA-946C-32DF252D95F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7BB4EF5-0368-4A46-92B0-6642BDB3A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01B15DA-065C-44AB-89C2-6DF7D3467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6088E10-8F3B-43D2-9B21-7300BBC28BB8}"/>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6" name="页脚占位符 5">
            <a:extLst>
              <a:ext uri="{FF2B5EF4-FFF2-40B4-BE49-F238E27FC236}">
                <a16:creationId xmlns:a16="http://schemas.microsoft.com/office/drawing/2014/main" id="{3004BE90-0F78-4994-95B7-BAC9A9A53E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8717467-DD7F-4EF3-945A-81F7BCC431AC}"/>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124652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D7B48-36E8-4367-8964-8B857B52A7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711E07-D014-4C73-B801-6F79A94F96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99C44A-0198-4EC9-ABFA-D728B22F2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158E41-9E39-4144-A19A-2107231C2359}"/>
              </a:ext>
            </a:extLst>
          </p:cNvPr>
          <p:cNvSpPr>
            <a:spLocks noGrp="1"/>
          </p:cNvSpPr>
          <p:nvPr>
            <p:ph type="dt" sz="half" idx="10"/>
          </p:nvPr>
        </p:nvSpPr>
        <p:spPr/>
        <p:txBody>
          <a:bodyPr/>
          <a:lstStyle/>
          <a:p>
            <a:fld id="{307E9BC7-6F05-49A2-ACF5-B871981B8EBE}" type="datetimeFigureOut">
              <a:rPr lang="zh-CN" altLang="en-US" smtClean="0"/>
              <a:t>2019/7/5</a:t>
            </a:fld>
            <a:endParaRPr lang="zh-CN" altLang="en-US"/>
          </a:p>
        </p:txBody>
      </p:sp>
      <p:sp>
        <p:nvSpPr>
          <p:cNvPr id="6" name="页脚占位符 5">
            <a:extLst>
              <a:ext uri="{FF2B5EF4-FFF2-40B4-BE49-F238E27FC236}">
                <a16:creationId xmlns:a16="http://schemas.microsoft.com/office/drawing/2014/main" id="{525834FC-F775-4490-BFD9-06639F907B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2A303E-D6D2-44EC-B377-86A62FEE4065}"/>
              </a:ext>
            </a:extLst>
          </p:cNvPr>
          <p:cNvSpPr>
            <a:spLocks noGrp="1"/>
          </p:cNvSpPr>
          <p:nvPr>
            <p:ph type="sldNum" sz="quarter" idx="12"/>
          </p:nvPr>
        </p:nvSpPr>
        <p:spPr/>
        <p:txBody>
          <a:body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358000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7F0C78E-58AA-455A-8BA7-60F1EA854C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466B395-68EE-4AF8-B08E-A5ACFD00D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0BC457-AAF6-4517-97C1-D7A8BE92B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E9BC7-6F05-49A2-ACF5-B871981B8EBE}" type="datetimeFigureOut">
              <a:rPr lang="zh-CN" altLang="en-US" smtClean="0"/>
              <a:t>2019/7/5</a:t>
            </a:fld>
            <a:endParaRPr lang="zh-CN" altLang="en-US"/>
          </a:p>
        </p:txBody>
      </p:sp>
      <p:sp>
        <p:nvSpPr>
          <p:cNvPr id="5" name="页脚占位符 4">
            <a:extLst>
              <a:ext uri="{FF2B5EF4-FFF2-40B4-BE49-F238E27FC236}">
                <a16:creationId xmlns:a16="http://schemas.microsoft.com/office/drawing/2014/main" id="{016631CB-86E6-4E5F-A1BD-CA46CFCE5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850C8F9-5437-44DA-A755-80C342DE2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92485-81E3-4850-BD51-FC6AF617ADCE}" type="slidenum">
              <a:rPr lang="zh-CN" altLang="en-US" smtClean="0"/>
              <a:t>‹#›</a:t>
            </a:fld>
            <a:endParaRPr lang="zh-CN" altLang="en-US"/>
          </a:p>
        </p:txBody>
      </p:sp>
    </p:spTree>
    <p:extLst>
      <p:ext uri="{BB962C8B-B14F-4D97-AF65-F5344CB8AC3E}">
        <p14:creationId xmlns:p14="http://schemas.microsoft.com/office/powerpoint/2010/main" val="1262685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DCB4A-1313-463C-95AD-0B941067A450}"/>
              </a:ext>
            </a:extLst>
          </p:cNvPr>
          <p:cNvSpPr>
            <a:spLocks noGrp="1"/>
          </p:cNvSpPr>
          <p:nvPr>
            <p:ph type="ctrTitle"/>
          </p:nvPr>
        </p:nvSpPr>
        <p:spPr>
          <a:xfrm>
            <a:off x="1524000" y="800626"/>
            <a:ext cx="9144000" cy="1215026"/>
          </a:xfrm>
        </p:spPr>
        <p:txBody>
          <a:bodyPr>
            <a:normAutofit/>
          </a:bodyPr>
          <a:lstStyle/>
          <a:p>
            <a:r>
              <a:rPr lang="zh-CN" altLang="en-US" sz="4400" b="1" dirty="0">
                <a:solidFill>
                  <a:srgbClr val="0070C0"/>
                </a:solidFill>
              </a:rPr>
              <a:t>建筑消防设施维修保养规程</a:t>
            </a:r>
            <a:br>
              <a:rPr lang="en-US" altLang="zh-CN" sz="4400" b="1" dirty="0">
                <a:solidFill>
                  <a:srgbClr val="0070C0"/>
                </a:solidFill>
              </a:rPr>
            </a:br>
            <a:r>
              <a:rPr lang="en-US" altLang="zh-CN" sz="2800" b="1" dirty="0">
                <a:solidFill>
                  <a:srgbClr val="0070C0"/>
                </a:solidFill>
              </a:rPr>
              <a:t>DB11/T</a:t>
            </a:r>
            <a:r>
              <a:rPr lang="zh-CN" altLang="en-US" sz="2800" b="1" dirty="0">
                <a:solidFill>
                  <a:srgbClr val="0070C0"/>
                </a:solidFill>
              </a:rPr>
              <a:t> </a:t>
            </a:r>
            <a:r>
              <a:rPr lang="en-US" altLang="zh-CN" sz="2800" b="1" dirty="0">
                <a:solidFill>
                  <a:srgbClr val="0070C0"/>
                </a:solidFill>
              </a:rPr>
              <a:t>1620-2019</a:t>
            </a:r>
            <a:endParaRPr lang="zh-CN" altLang="en-US" sz="4400" b="1" dirty="0">
              <a:solidFill>
                <a:srgbClr val="0070C0"/>
              </a:solidFill>
            </a:endParaRPr>
          </a:p>
        </p:txBody>
      </p:sp>
      <p:sp>
        <p:nvSpPr>
          <p:cNvPr id="3" name="副标题 2">
            <a:extLst>
              <a:ext uri="{FF2B5EF4-FFF2-40B4-BE49-F238E27FC236}">
                <a16:creationId xmlns:a16="http://schemas.microsoft.com/office/drawing/2014/main" id="{B6DDDF4E-747C-440D-9B22-78F680308AFD}"/>
              </a:ext>
            </a:extLst>
          </p:cNvPr>
          <p:cNvSpPr>
            <a:spLocks noGrp="1"/>
          </p:cNvSpPr>
          <p:nvPr>
            <p:ph type="subTitle" idx="1"/>
          </p:nvPr>
        </p:nvSpPr>
        <p:spPr>
          <a:xfrm>
            <a:off x="3622089" y="4649002"/>
            <a:ext cx="4947821" cy="1703672"/>
          </a:xfrm>
        </p:spPr>
        <p:txBody>
          <a:bodyPr>
            <a:noAutofit/>
          </a:bodyPr>
          <a:lstStyle/>
          <a:p>
            <a:r>
              <a:rPr lang="zh-CN" altLang="en-US" sz="3200" dirty="0">
                <a:solidFill>
                  <a:srgbClr val="0070C0"/>
                </a:solidFill>
              </a:rPr>
              <a:t>中消长城</a:t>
            </a:r>
            <a:endParaRPr lang="en-US" altLang="zh-CN" sz="3200" dirty="0">
              <a:solidFill>
                <a:srgbClr val="0070C0"/>
              </a:solidFill>
            </a:endParaRPr>
          </a:p>
          <a:p>
            <a:r>
              <a:rPr lang="zh-CN" altLang="en-US" sz="3200" dirty="0">
                <a:solidFill>
                  <a:srgbClr val="0070C0"/>
                </a:solidFill>
              </a:rPr>
              <a:t>肖  勤</a:t>
            </a:r>
            <a:endParaRPr lang="en-US" altLang="zh-CN" sz="3200" dirty="0">
              <a:solidFill>
                <a:srgbClr val="0070C0"/>
              </a:solidFill>
            </a:endParaRPr>
          </a:p>
          <a:p>
            <a:r>
              <a:rPr lang="en-US" altLang="zh-CN" sz="3200" dirty="0">
                <a:solidFill>
                  <a:srgbClr val="0070C0"/>
                </a:solidFill>
              </a:rPr>
              <a:t>2019</a:t>
            </a:r>
            <a:r>
              <a:rPr lang="zh-CN" altLang="en-US" sz="3200" dirty="0">
                <a:solidFill>
                  <a:srgbClr val="0070C0"/>
                </a:solidFill>
              </a:rPr>
              <a:t>年</a:t>
            </a:r>
            <a:r>
              <a:rPr lang="en-US" altLang="zh-CN" sz="3200" dirty="0">
                <a:solidFill>
                  <a:srgbClr val="0070C0"/>
                </a:solidFill>
              </a:rPr>
              <a:t>06</a:t>
            </a:r>
            <a:r>
              <a:rPr lang="zh-CN" altLang="en-US" sz="3200" dirty="0">
                <a:solidFill>
                  <a:srgbClr val="0070C0"/>
                </a:solidFill>
              </a:rPr>
              <a:t>月</a:t>
            </a:r>
            <a:r>
              <a:rPr lang="en-US" altLang="zh-CN" sz="3200" dirty="0">
                <a:solidFill>
                  <a:srgbClr val="0070C0"/>
                </a:solidFill>
              </a:rPr>
              <a:t>19</a:t>
            </a:r>
            <a:r>
              <a:rPr lang="zh-CN" altLang="en-US" sz="3200" dirty="0">
                <a:solidFill>
                  <a:srgbClr val="0070C0"/>
                </a:solidFill>
              </a:rPr>
              <a:t>日</a:t>
            </a:r>
          </a:p>
        </p:txBody>
      </p:sp>
      <p:sp>
        <p:nvSpPr>
          <p:cNvPr id="4" name="副标题 2">
            <a:extLst>
              <a:ext uri="{FF2B5EF4-FFF2-40B4-BE49-F238E27FC236}">
                <a16:creationId xmlns:a16="http://schemas.microsoft.com/office/drawing/2014/main" id="{709B977E-543D-425A-9294-12C256BD689A}"/>
              </a:ext>
            </a:extLst>
          </p:cNvPr>
          <p:cNvSpPr txBox="1">
            <a:spLocks/>
          </p:cNvSpPr>
          <p:nvPr/>
        </p:nvSpPr>
        <p:spPr>
          <a:xfrm>
            <a:off x="3281776" y="2784107"/>
            <a:ext cx="5628443" cy="89664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6000" dirty="0">
                <a:solidFill>
                  <a:srgbClr val="0070C0"/>
                </a:solidFill>
              </a:rPr>
              <a:t>宣贯培训课件</a:t>
            </a:r>
          </a:p>
        </p:txBody>
      </p:sp>
    </p:spTree>
    <p:extLst>
      <p:ext uri="{BB962C8B-B14F-4D97-AF65-F5344CB8AC3E}">
        <p14:creationId xmlns:p14="http://schemas.microsoft.com/office/powerpoint/2010/main" val="71330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48D6491-7DC6-4E2D-81F7-819B10350A25}"/>
              </a:ext>
            </a:extLst>
          </p:cNvPr>
          <p:cNvPicPr>
            <a:picLocks noChangeAspect="1"/>
          </p:cNvPicPr>
          <p:nvPr/>
        </p:nvPicPr>
        <p:blipFill>
          <a:blip r:embed="rId3"/>
          <a:stretch>
            <a:fillRect/>
          </a:stretch>
        </p:blipFill>
        <p:spPr>
          <a:xfrm>
            <a:off x="1651095" y="184638"/>
            <a:ext cx="4820726" cy="6577500"/>
          </a:xfrm>
          <a:prstGeom prst="rect">
            <a:avLst/>
          </a:prstGeom>
        </p:spPr>
      </p:pic>
      <p:pic>
        <p:nvPicPr>
          <p:cNvPr id="5" name="图片 4">
            <a:extLst>
              <a:ext uri="{FF2B5EF4-FFF2-40B4-BE49-F238E27FC236}">
                <a16:creationId xmlns:a16="http://schemas.microsoft.com/office/drawing/2014/main" id="{5BAD0940-4F74-40D5-9F13-F111F903BD16}"/>
              </a:ext>
            </a:extLst>
          </p:cNvPr>
          <p:cNvPicPr>
            <a:picLocks noChangeAspect="1"/>
          </p:cNvPicPr>
          <p:nvPr/>
        </p:nvPicPr>
        <p:blipFill>
          <a:blip r:embed="rId4"/>
          <a:stretch>
            <a:fillRect/>
          </a:stretch>
        </p:blipFill>
        <p:spPr>
          <a:xfrm>
            <a:off x="7084231" y="268408"/>
            <a:ext cx="3338154" cy="3160592"/>
          </a:xfrm>
          <a:prstGeom prst="rect">
            <a:avLst/>
          </a:prstGeom>
        </p:spPr>
      </p:pic>
      <p:pic>
        <p:nvPicPr>
          <p:cNvPr id="6" name="图片 5">
            <a:extLst>
              <a:ext uri="{FF2B5EF4-FFF2-40B4-BE49-F238E27FC236}">
                <a16:creationId xmlns:a16="http://schemas.microsoft.com/office/drawing/2014/main" id="{38A6AAC7-9371-40F3-BCCD-F77431140859}"/>
              </a:ext>
            </a:extLst>
          </p:cNvPr>
          <p:cNvPicPr>
            <a:picLocks noChangeAspect="1"/>
          </p:cNvPicPr>
          <p:nvPr/>
        </p:nvPicPr>
        <p:blipFill>
          <a:blip r:embed="rId5"/>
          <a:stretch>
            <a:fillRect/>
          </a:stretch>
        </p:blipFill>
        <p:spPr>
          <a:xfrm>
            <a:off x="7084231" y="3905749"/>
            <a:ext cx="3301127" cy="2683843"/>
          </a:xfrm>
          <a:prstGeom prst="rect">
            <a:avLst/>
          </a:prstGeom>
        </p:spPr>
      </p:pic>
    </p:spTree>
    <p:extLst>
      <p:ext uri="{BB962C8B-B14F-4D97-AF65-F5344CB8AC3E}">
        <p14:creationId xmlns:p14="http://schemas.microsoft.com/office/powerpoint/2010/main" val="260580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7" name="副标题 2">
            <a:extLst>
              <a:ext uri="{FF2B5EF4-FFF2-40B4-BE49-F238E27FC236}">
                <a16:creationId xmlns:a16="http://schemas.microsoft.com/office/drawing/2014/main" id="{0829CA8C-9012-427B-A9F3-C43200CD5654}"/>
              </a:ext>
            </a:extLst>
          </p:cNvPr>
          <p:cNvSpPr txBox="1">
            <a:spLocks/>
          </p:cNvSpPr>
          <p:nvPr/>
        </p:nvSpPr>
        <p:spPr>
          <a:xfrm>
            <a:off x="4572000" y="0"/>
            <a:ext cx="2035946" cy="5238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3600" b="1" dirty="0"/>
              <a:t>保养内容</a:t>
            </a:r>
          </a:p>
        </p:txBody>
      </p:sp>
      <p:pic>
        <p:nvPicPr>
          <p:cNvPr id="3" name="图片 2">
            <a:extLst>
              <a:ext uri="{FF2B5EF4-FFF2-40B4-BE49-F238E27FC236}">
                <a16:creationId xmlns:a16="http://schemas.microsoft.com/office/drawing/2014/main" id="{401C4460-3562-4406-948E-46EE28DC3778}"/>
              </a:ext>
            </a:extLst>
          </p:cNvPr>
          <p:cNvPicPr>
            <a:picLocks noChangeAspect="1"/>
          </p:cNvPicPr>
          <p:nvPr/>
        </p:nvPicPr>
        <p:blipFill>
          <a:blip r:embed="rId2"/>
          <a:stretch>
            <a:fillRect/>
          </a:stretch>
        </p:blipFill>
        <p:spPr>
          <a:xfrm>
            <a:off x="1062217" y="673900"/>
            <a:ext cx="9644254" cy="6042058"/>
          </a:xfrm>
          <a:prstGeom prst="rect">
            <a:avLst/>
          </a:prstGeom>
        </p:spPr>
      </p:pic>
      <p:cxnSp>
        <p:nvCxnSpPr>
          <p:cNvPr id="5" name="直接连接符 4">
            <a:extLst>
              <a:ext uri="{FF2B5EF4-FFF2-40B4-BE49-F238E27FC236}">
                <a16:creationId xmlns:a16="http://schemas.microsoft.com/office/drawing/2014/main" id="{B22AEF54-F89A-4052-A1AF-933FD07F4407}"/>
              </a:ext>
            </a:extLst>
          </p:cNvPr>
          <p:cNvCxnSpPr/>
          <p:nvPr/>
        </p:nvCxnSpPr>
        <p:spPr>
          <a:xfrm>
            <a:off x="7989903" y="2041864"/>
            <a:ext cx="745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5BC2DB85-9636-47E0-A977-8B6E9366561B}"/>
              </a:ext>
            </a:extLst>
          </p:cNvPr>
          <p:cNvCxnSpPr>
            <a:cxnSpLocks/>
          </p:cNvCxnSpPr>
          <p:nvPr/>
        </p:nvCxnSpPr>
        <p:spPr>
          <a:xfrm>
            <a:off x="4458070" y="3232951"/>
            <a:ext cx="9129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1555CF0-6372-4342-A272-47C9AB6CFEC7}"/>
              </a:ext>
            </a:extLst>
          </p:cNvPr>
          <p:cNvCxnSpPr/>
          <p:nvPr/>
        </p:nvCxnSpPr>
        <p:spPr>
          <a:xfrm>
            <a:off x="6908307" y="3232951"/>
            <a:ext cx="745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CA91583-A013-4662-A942-D723F337BD9B}"/>
              </a:ext>
            </a:extLst>
          </p:cNvPr>
          <p:cNvCxnSpPr>
            <a:cxnSpLocks/>
          </p:cNvCxnSpPr>
          <p:nvPr/>
        </p:nvCxnSpPr>
        <p:spPr>
          <a:xfrm>
            <a:off x="5350276" y="4901954"/>
            <a:ext cx="20714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38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7" name="副标题 2">
            <a:extLst>
              <a:ext uri="{FF2B5EF4-FFF2-40B4-BE49-F238E27FC236}">
                <a16:creationId xmlns:a16="http://schemas.microsoft.com/office/drawing/2014/main" id="{0829CA8C-9012-427B-A9F3-C43200CD5654}"/>
              </a:ext>
            </a:extLst>
          </p:cNvPr>
          <p:cNvSpPr txBox="1">
            <a:spLocks/>
          </p:cNvSpPr>
          <p:nvPr/>
        </p:nvSpPr>
        <p:spPr>
          <a:xfrm>
            <a:off x="4965212" y="372862"/>
            <a:ext cx="2035946" cy="5238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3600" b="1" dirty="0"/>
              <a:t>保养内容</a:t>
            </a:r>
          </a:p>
        </p:txBody>
      </p:sp>
      <p:pic>
        <p:nvPicPr>
          <p:cNvPr id="2" name="图片 1">
            <a:extLst>
              <a:ext uri="{FF2B5EF4-FFF2-40B4-BE49-F238E27FC236}">
                <a16:creationId xmlns:a16="http://schemas.microsoft.com/office/drawing/2014/main" id="{770A61F8-0DBD-4B35-9F30-377C23366D74}"/>
              </a:ext>
            </a:extLst>
          </p:cNvPr>
          <p:cNvPicPr>
            <a:picLocks noChangeAspect="1"/>
          </p:cNvPicPr>
          <p:nvPr/>
        </p:nvPicPr>
        <p:blipFill>
          <a:blip r:embed="rId2"/>
          <a:stretch>
            <a:fillRect/>
          </a:stretch>
        </p:blipFill>
        <p:spPr>
          <a:xfrm>
            <a:off x="0" y="994231"/>
            <a:ext cx="5983185" cy="4642495"/>
          </a:xfrm>
          <a:prstGeom prst="rect">
            <a:avLst/>
          </a:prstGeom>
        </p:spPr>
      </p:pic>
      <p:pic>
        <p:nvPicPr>
          <p:cNvPr id="4" name="图片 3">
            <a:extLst>
              <a:ext uri="{FF2B5EF4-FFF2-40B4-BE49-F238E27FC236}">
                <a16:creationId xmlns:a16="http://schemas.microsoft.com/office/drawing/2014/main" id="{8853BDBA-C9E3-4942-8A88-604127F36727}"/>
              </a:ext>
            </a:extLst>
          </p:cNvPr>
          <p:cNvPicPr>
            <a:picLocks noChangeAspect="1"/>
          </p:cNvPicPr>
          <p:nvPr/>
        </p:nvPicPr>
        <p:blipFill>
          <a:blip r:embed="rId3"/>
          <a:stretch>
            <a:fillRect/>
          </a:stretch>
        </p:blipFill>
        <p:spPr>
          <a:xfrm>
            <a:off x="6096000" y="994230"/>
            <a:ext cx="6072691" cy="4642495"/>
          </a:xfrm>
          <a:prstGeom prst="rect">
            <a:avLst/>
          </a:prstGeom>
        </p:spPr>
      </p:pic>
      <p:cxnSp>
        <p:nvCxnSpPr>
          <p:cNvPr id="6" name="直接连接符 5">
            <a:extLst>
              <a:ext uri="{FF2B5EF4-FFF2-40B4-BE49-F238E27FC236}">
                <a16:creationId xmlns:a16="http://schemas.microsoft.com/office/drawing/2014/main" id="{EDDF5ECC-ABA8-4576-969E-594933A3D54F}"/>
              </a:ext>
            </a:extLst>
          </p:cNvPr>
          <p:cNvCxnSpPr/>
          <p:nvPr/>
        </p:nvCxnSpPr>
        <p:spPr>
          <a:xfrm>
            <a:off x="2752078" y="2441359"/>
            <a:ext cx="745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D56E15F-6449-407E-90A9-79B52114201E}"/>
              </a:ext>
            </a:extLst>
          </p:cNvPr>
          <p:cNvCxnSpPr/>
          <p:nvPr/>
        </p:nvCxnSpPr>
        <p:spPr>
          <a:xfrm>
            <a:off x="2752078" y="3222594"/>
            <a:ext cx="745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89351142-A815-4DFE-9C8F-C55E10A3A1CB}"/>
              </a:ext>
            </a:extLst>
          </p:cNvPr>
          <p:cNvCxnSpPr>
            <a:cxnSpLocks/>
          </p:cNvCxnSpPr>
          <p:nvPr/>
        </p:nvCxnSpPr>
        <p:spPr>
          <a:xfrm>
            <a:off x="10422385" y="4243527"/>
            <a:ext cx="8700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E653700-3391-4395-869C-59DB31B9340F}"/>
              </a:ext>
            </a:extLst>
          </p:cNvPr>
          <p:cNvCxnSpPr>
            <a:cxnSpLocks/>
          </p:cNvCxnSpPr>
          <p:nvPr/>
        </p:nvCxnSpPr>
        <p:spPr>
          <a:xfrm>
            <a:off x="7457243" y="4651899"/>
            <a:ext cx="24768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C19E0832-DD61-4B5B-80EA-56242BB1346B}"/>
              </a:ext>
            </a:extLst>
          </p:cNvPr>
          <p:cNvCxnSpPr/>
          <p:nvPr/>
        </p:nvCxnSpPr>
        <p:spPr>
          <a:xfrm>
            <a:off x="2618730" y="4021585"/>
            <a:ext cx="745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07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7" name="副标题 2">
            <a:extLst>
              <a:ext uri="{FF2B5EF4-FFF2-40B4-BE49-F238E27FC236}">
                <a16:creationId xmlns:a16="http://schemas.microsoft.com/office/drawing/2014/main" id="{0829CA8C-9012-427B-A9F3-C43200CD5654}"/>
              </a:ext>
            </a:extLst>
          </p:cNvPr>
          <p:cNvSpPr txBox="1">
            <a:spLocks/>
          </p:cNvSpPr>
          <p:nvPr/>
        </p:nvSpPr>
        <p:spPr>
          <a:xfrm>
            <a:off x="0" y="79820"/>
            <a:ext cx="2035946" cy="5238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3600" b="1" dirty="0"/>
              <a:t>接入复检</a:t>
            </a:r>
          </a:p>
        </p:txBody>
      </p:sp>
      <p:pic>
        <p:nvPicPr>
          <p:cNvPr id="2" name="图片 1">
            <a:extLst>
              <a:ext uri="{FF2B5EF4-FFF2-40B4-BE49-F238E27FC236}">
                <a16:creationId xmlns:a16="http://schemas.microsoft.com/office/drawing/2014/main" id="{07A3051C-8AAE-49C4-86FE-2910D74C12D4}"/>
              </a:ext>
            </a:extLst>
          </p:cNvPr>
          <p:cNvPicPr>
            <a:picLocks noChangeAspect="1"/>
          </p:cNvPicPr>
          <p:nvPr/>
        </p:nvPicPr>
        <p:blipFill>
          <a:blip r:embed="rId2"/>
          <a:stretch>
            <a:fillRect/>
          </a:stretch>
        </p:blipFill>
        <p:spPr>
          <a:xfrm>
            <a:off x="2035946" y="79819"/>
            <a:ext cx="8626136" cy="6736737"/>
          </a:xfrm>
          <a:prstGeom prst="rect">
            <a:avLst/>
          </a:prstGeom>
        </p:spPr>
      </p:pic>
    </p:spTree>
    <p:extLst>
      <p:ext uri="{BB962C8B-B14F-4D97-AF65-F5344CB8AC3E}">
        <p14:creationId xmlns:p14="http://schemas.microsoft.com/office/powerpoint/2010/main" val="91813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4723046" y="0"/>
            <a:ext cx="2035946" cy="5238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3600" b="1" dirty="0"/>
              <a:t>报废条件</a:t>
            </a:r>
          </a:p>
        </p:txBody>
      </p:sp>
      <p:pic>
        <p:nvPicPr>
          <p:cNvPr id="2" name="图片 1">
            <a:extLst>
              <a:ext uri="{FF2B5EF4-FFF2-40B4-BE49-F238E27FC236}">
                <a16:creationId xmlns:a16="http://schemas.microsoft.com/office/drawing/2014/main" id="{FB0A8976-B9EF-4CF6-8F6E-6B0E79702504}"/>
              </a:ext>
            </a:extLst>
          </p:cNvPr>
          <p:cNvPicPr>
            <a:picLocks noChangeAspect="1"/>
          </p:cNvPicPr>
          <p:nvPr/>
        </p:nvPicPr>
        <p:blipFill>
          <a:blip r:embed="rId2"/>
          <a:stretch>
            <a:fillRect/>
          </a:stretch>
        </p:blipFill>
        <p:spPr>
          <a:xfrm>
            <a:off x="1269155" y="523823"/>
            <a:ext cx="9729140" cy="6107796"/>
          </a:xfrm>
          <a:prstGeom prst="rect">
            <a:avLst/>
          </a:prstGeom>
        </p:spPr>
      </p:pic>
      <p:cxnSp>
        <p:nvCxnSpPr>
          <p:cNvPr id="6" name="直接连接符 5">
            <a:extLst>
              <a:ext uri="{FF2B5EF4-FFF2-40B4-BE49-F238E27FC236}">
                <a16:creationId xmlns:a16="http://schemas.microsoft.com/office/drawing/2014/main" id="{C0401B4C-C402-4378-B9FE-5C44EEBD003A}"/>
              </a:ext>
            </a:extLst>
          </p:cNvPr>
          <p:cNvCxnSpPr>
            <a:cxnSpLocks/>
          </p:cNvCxnSpPr>
          <p:nvPr/>
        </p:nvCxnSpPr>
        <p:spPr>
          <a:xfrm>
            <a:off x="4856085" y="1509204"/>
            <a:ext cx="1447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33356589-4682-45FD-8B7C-8153927E971D}"/>
              </a:ext>
            </a:extLst>
          </p:cNvPr>
          <p:cNvCxnSpPr>
            <a:cxnSpLocks/>
          </p:cNvCxnSpPr>
          <p:nvPr/>
        </p:nvCxnSpPr>
        <p:spPr>
          <a:xfrm>
            <a:off x="2894120" y="1819922"/>
            <a:ext cx="9587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ACD5CB1-354E-444F-A83A-6630295817C6}"/>
              </a:ext>
            </a:extLst>
          </p:cNvPr>
          <p:cNvCxnSpPr>
            <a:cxnSpLocks/>
          </p:cNvCxnSpPr>
          <p:nvPr/>
        </p:nvCxnSpPr>
        <p:spPr>
          <a:xfrm>
            <a:off x="5459767" y="2121763"/>
            <a:ext cx="9321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90168217-75D8-4DAC-8F5F-1593964DDA2E}"/>
              </a:ext>
            </a:extLst>
          </p:cNvPr>
          <p:cNvCxnSpPr/>
          <p:nvPr/>
        </p:nvCxnSpPr>
        <p:spPr>
          <a:xfrm>
            <a:off x="9277166" y="2121763"/>
            <a:ext cx="745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1315EEF-8DA4-4260-A3A8-5E6FB094E6CD}"/>
              </a:ext>
            </a:extLst>
          </p:cNvPr>
          <p:cNvCxnSpPr/>
          <p:nvPr/>
        </p:nvCxnSpPr>
        <p:spPr>
          <a:xfrm>
            <a:off x="6995604" y="2121763"/>
            <a:ext cx="745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8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13401C89-A7EE-4B94-AB68-3BA8D70BCEFE}"/>
              </a:ext>
            </a:extLst>
          </p:cNvPr>
          <p:cNvGraphicFramePr>
            <a:graphicFrameLocks noGrp="1"/>
          </p:cNvGraphicFramePr>
          <p:nvPr>
            <p:extLst>
              <p:ext uri="{D42A27DB-BD31-4B8C-83A1-F6EECF244321}">
                <p14:modId xmlns:p14="http://schemas.microsoft.com/office/powerpoint/2010/main" val="1274337605"/>
              </p:ext>
            </p:extLst>
          </p:nvPr>
        </p:nvGraphicFramePr>
        <p:xfrm>
          <a:off x="102093" y="492859"/>
          <a:ext cx="11987814" cy="6339840"/>
        </p:xfrm>
        <a:graphic>
          <a:graphicData uri="http://schemas.openxmlformats.org/drawingml/2006/table">
            <a:tbl>
              <a:tblPr firstRow="1" bandRow="1">
                <a:tableStyleId>{5C22544A-7EE6-4342-B048-85BDC9FD1C3A}</a:tableStyleId>
              </a:tblPr>
              <a:tblGrid>
                <a:gridCol w="1269507">
                  <a:extLst>
                    <a:ext uri="{9D8B030D-6E8A-4147-A177-3AD203B41FA5}">
                      <a16:colId xmlns:a16="http://schemas.microsoft.com/office/drawing/2014/main" val="2127571264"/>
                    </a:ext>
                  </a:extLst>
                </a:gridCol>
                <a:gridCol w="4185821">
                  <a:extLst>
                    <a:ext uri="{9D8B030D-6E8A-4147-A177-3AD203B41FA5}">
                      <a16:colId xmlns:a16="http://schemas.microsoft.com/office/drawing/2014/main" val="2244741805"/>
                    </a:ext>
                  </a:extLst>
                </a:gridCol>
                <a:gridCol w="4323426">
                  <a:extLst>
                    <a:ext uri="{9D8B030D-6E8A-4147-A177-3AD203B41FA5}">
                      <a16:colId xmlns:a16="http://schemas.microsoft.com/office/drawing/2014/main" val="611921868"/>
                    </a:ext>
                  </a:extLst>
                </a:gridCol>
                <a:gridCol w="2209060">
                  <a:extLst>
                    <a:ext uri="{9D8B030D-6E8A-4147-A177-3AD203B41FA5}">
                      <a16:colId xmlns:a16="http://schemas.microsoft.com/office/drawing/2014/main" val="1957729173"/>
                    </a:ext>
                  </a:extLst>
                </a:gridCol>
              </a:tblGrid>
              <a:tr h="624551">
                <a:tc>
                  <a:txBody>
                    <a:bodyPr/>
                    <a:lstStyle/>
                    <a:p>
                      <a:pPr algn="ctr"/>
                      <a:r>
                        <a:rPr lang="zh-CN" altLang="en-US" dirty="0"/>
                        <a:t>保养周期</a:t>
                      </a:r>
                    </a:p>
                  </a:txBody>
                  <a:tcPr/>
                </a:tc>
                <a:tc>
                  <a:txBody>
                    <a:bodyPr/>
                    <a:lstStyle/>
                    <a:p>
                      <a:pPr algn="ctr"/>
                      <a:r>
                        <a:rPr lang="zh-CN" altLang="en-US" dirty="0"/>
                        <a:t>火灾报警控制器类设备</a:t>
                      </a:r>
                    </a:p>
                  </a:txBody>
                  <a:tcPr/>
                </a:tc>
                <a:tc>
                  <a:txBody>
                    <a:bodyPr/>
                    <a:lstStyle/>
                    <a:p>
                      <a:pPr algn="ctr"/>
                      <a:r>
                        <a:rPr lang="zh-CN" altLang="en-US" dirty="0"/>
                        <a:t>探测器类</a:t>
                      </a:r>
                    </a:p>
                  </a:txBody>
                  <a:tcPr/>
                </a:tc>
                <a:tc>
                  <a:txBody>
                    <a:bodyPr/>
                    <a:lstStyle/>
                    <a:p>
                      <a:pPr algn="ctr"/>
                      <a:r>
                        <a:rPr lang="zh-CN" altLang="en-US" dirty="0"/>
                        <a:t>手报、模块、声光类</a:t>
                      </a:r>
                    </a:p>
                  </a:txBody>
                  <a:tcPr/>
                </a:tc>
                <a:extLst>
                  <a:ext uri="{0D108BD9-81ED-4DB2-BD59-A6C34878D82A}">
                    <a16:rowId xmlns:a16="http://schemas.microsoft.com/office/drawing/2014/main" val="854371211"/>
                  </a:ext>
                </a:extLst>
              </a:tr>
              <a:tr h="1159880">
                <a:tc>
                  <a:txBody>
                    <a:bodyPr/>
                    <a:lstStyle/>
                    <a:p>
                      <a:pPr algn="ctr"/>
                      <a:r>
                        <a:rPr lang="zh-CN" altLang="en-US" dirty="0"/>
                        <a:t>每月</a:t>
                      </a:r>
                    </a:p>
                  </a:txBody>
                  <a:tcPr/>
                </a:tc>
                <a:tc>
                  <a:txBody>
                    <a:bodyPr/>
                    <a:lstStyle/>
                    <a:p>
                      <a:pPr marL="285750" indent="-285750">
                        <a:buFont typeface="Wingdings" panose="05000000000000000000" pitchFamily="2" charset="2"/>
                        <a:buChar char="Ø"/>
                      </a:pPr>
                      <a:r>
                        <a:rPr lang="zh-CN" altLang="en-US" dirty="0"/>
                        <a:t>检查控制器指示灯、显示屏、音响</a:t>
                      </a:r>
                      <a:endParaRPr lang="en-US" altLang="zh-CN" dirty="0"/>
                    </a:p>
                    <a:p>
                      <a:pPr marL="285750" indent="-285750">
                        <a:buFont typeface="Wingdings" panose="05000000000000000000" pitchFamily="2" charset="2"/>
                        <a:buChar char="Ø"/>
                      </a:pPr>
                      <a:r>
                        <a:rPr lang="zh-CN" altLang="en-US" dirty="0"/>
                        <a:t>检查控制器外部线路、接线端子、外部接口</a:t>
                      </a:r>
                      <a:endParaRPr lang="en-US" altLang="zh-CN" dirty="0"/>
                    </a:p>
                    <a:p>
                      <a:pPr marL="285750" indent="-285750">
                        <a:buFont typeface="Wingdings" panose="05000000000000000000" pitchFamily="2" charset="2"/>
                        <a:buChar char="Ø"/>
                      </a:pPr>
                      <a:r>
                        <a:rPr lang="zh-CN" altLang="en-US" dirty="0"/>
                        <a:t>检查图形显示装置外观及功能</a:t>
                      </a:r>
                      <a:endParaRPr lang="en-US" altLang="zh-CN" dirty="0"/>
                    </a:p>
                  </a:txBody>
                  <a:tcPr/>
                </a:tc>
                <a:tc>
                  <a:txBody>
                    <a:bodyPr/>
                    <a:lstStyle/>
                    <a:p>
                      <a:pPr marL="285750" indent="-285750">
                        <a:buFont typeface="Wingdings" panose="05000000000000000000" pitchFamily="2" charset="2"/>
                        <a:buChar char="Ø"/>
                      </a:pPr>
                      <a:endParaRPr lang="en-US" altLang="zh-CN" dirty="0"/>
                    </a:p>
                  </a:txBody>
                  <a:tcPr/>
                </a:tc>
                <a:tc>
                  <a:txBody>
                    <a:bodyPr/>
                    <a:lstStyle/>
                    <a:p>
                      <a:endParaRPr lang="zh-CN" altLang="en-US" dirty="0"/>
                    </a:p>
                  </a:txBody>
                  <a:tcPr/>
                </a:tc>
                <a:extLst>
                  <a:ext uri="{0D108BD9-81ED-4DB2-BD59-A6C34878D82A}">
                    <a16:rowId xmlns:a16="http://schemas.microsoft.com/office/drawing/2014/main" val="3961646271"/>
                  </a:ext>
                </a:extLst>
              </a:tr>
              <a:tr h="2230539">
                <a:tc>
                  <a:txBody>
                    <a:bodyPr/>
                    <a:lstStyle/>
                    <a:p>
                      <a:pPr algn="ctr"/>
                      <a:r>
                        <a:rPr lang="zh-CN" altLang="en-US" dirty="0"/>
                        <a:t>每季度</a:t>
                      </a:r>
                    </a:p>
                  </a:txBody>
                  <a:tcPr/>
                </a:tc>
                <a:tc>
                  <a:txBody>
                    <a:bodyPr/>
                    <a:lstStyle/>
                    <a:p>
                      <a:pPr marL="285750" indent="-285750">
                        <a:buFont typeface="Wingdings" panose="05000000000000000000" pitchFamily="2" charset="2"/>
                        <a:buChar char="Ø"/>
                      </a:pPr>
                      <a:r>
                        <a:rPr lang="zh-CN" altLang="en-US" dirty="0"/>
                        <a:t>检查控制器各项功能应正常</a:t>
                      </a:r>
                      <a:endParaRPr lang="en-US" altLang="zh-CN" dirty="0"/>
                    </a:p>
                    <a:p>
                      <a:pPr marL="285750" indent="-285750">
                        <a:buFont typeface="Wingdings" panose="05000000000000000000" pitchFamily="2" charset="2"/>
                        <a:buChar char="Ø"/>
                      </a:pPr>
                      <a:r>
                        <a:rPr lang="zh-CN" altLang="en-US" dirty="0"/>
                        <a:t>测量控制器的各项输出电压</a:t>
                      </a:r>
                      <a:endParaRPr lang="en-US" altLang="zh-CN" dirty="0"/>
                    </a:p>
                    <a:p>
                      <a:pPr marL="285750" indent="-285750">
                        <a:buFont typeface="Wingdings" panose="05000000000000000000" pitchFamily="2" charset="2"/>
                        <a:buChar char="Ø"/>
                      </a:pPr>
                      <a:r>
                        <a:rPr lang="zh-CN" altLang="en-US" dirty="0"/>
                        <a:t>测量控制总线回路最末端火灾探测器或模块的输入电压</a:t>
                      </a:r>
                      <a:endParaRPr lang="en-US" altLang="zh-CN" dirty="0"/>
                    </a:p>
                    <a:p>
                      <a:pPr marL="285750" indent="-285750">
                        <a:buFont typeface="Wingdings" panose="05000000000000000000" pitchFamily="2" charset="2"/>
                        <a:buChar char="Ø"/>
                      </a:pPr>
                      <a:r>
                        <a:rPr lang="zh-CN" altLang="en-US" dirty="0"/>
                        <a:t>备份火灾报警控制器内的软件信息</a:t>
                      </a:r>
                      <a:endParaRPr lang="en-US" altLang="zh-CN" dirty="0"/>
                    </a:p>
                    <a:p>
                      <a:pPr marL="285750" indent="-285750">
                        <a:buFont typeface="Wingdings" panose="05000000000000000000" pitchFamily="2" charset="2"/>
                        <a:buChar char="Ø"/>
                      </a:pPr>
                      <a:r>
                        <a:rPr lang="zh-CN" altLang="en-US" dirty="0"/>
                        <a:t>备份图形显示装置的软件</a:t>
                      </a:r>
                      <a:endParaRPr lang="en-US" altLang="zh-CN" dirty="0"/>
                    </a:p>
                    <a:p>
                      <a:pPr marL="285750" indent="-285750">
                        <a:buFont typeface="Wingdings" panose="05000000000000000000" pitchFamily="2" charset="2"/>
                        <a:buChar char="Ø"/>
                      </a:pPr>
                      <a:r>
                        <a:rPr lang="zh-CN" altLang="en-US" dirty="0"/>
                        <a:t>检查蓄电池外观、极柱、接头</a:t>
                      </a:r>
                      <a:endParaRPr lang="en-US" altLang="zh-CN" dirty="0"/>
                    </a:p>
                    <a:p>
                      <a:pPr marL="285750" indent="-285750">
                        <a:buFont typeface="Wingdings" panose="05000000000000000000" pitchFamily="2" charset="2"/>
                        <a:buChar char="Ø"/>
                      </a:pPr>
                      <a:r>
                        <a:rPr lang="zh-CN" altLang="en-US" dirty="0"/>
                        <a:t>主备电切换测试，记录备电工作时间</a:t>
                      </a:r>
                      <a:endParaRPr lang="en-US" altLang="zh-CN" dirty="0"/>
                    </a:p>
                  </a:txBody>
                  <a:tcPr/>
                </a:tc>
                <a:tc>
                  <a:txBody>
                    <a:bodyPr/>
                    <a:lstStyle/>
                    <a:p>
                      <a:pPr marL="285750" indent="-285750">
                        <a:buFont typeface="Wingdings" panose="05000000000000000000" pitchFamily="2" charset="2"/>
                        <a:buChar char="Ø"/>
                      </a:pPr>
                      <a:r>
                        <a:rPr lang="zh-CN" altLang="en-US" dirty="0"/>
                        <a:t>检查各类火灾探测器工作状态是否正常</a:t>
                      </a:r>
                      <a:endParaRPr lang="en-US" altLang="zh-CN" dirty="0"/>
                    </a:p>
                    <a:p>
                      <a:pPr marL="285750" indent="-285750">
                        <a:buFont typeface="Wingdings" panose="05000000000000000000" pitchFamily="2" charset="2"/>
                        <a:buChar char="Ø"/>
                      </a:pPr>
                      <a:r>
                        <a:rPr lang="zh-CN" altLang="en-US" dirty="0"/>
                        <a:t>点型感烟火灾探测器应有</a:t>
                      </a:r>
                      <a:r>
                        <a:rPr lang="en-US" altLang="zh-CN" dirty="0"/>
                        <a:t>10%</a:t>
                      </a:r>
                      <a:r>
                        <a:rPr lang="zh-CN" altLang="en-US" dirty="0"/>
                        <a:t>但不少于</a:t>
                      </a:r>
                      <a:r>
                        <a:rPr lang="en-US" altLang="zh-CN" dirty="0"/>
                        <a:t>50</a:t>
                      </a:r>
                      <a:r>
                        <a:rPr lang="zh-CN" altLang="en-US" dirty="0"/>
                        <a:t>只备品，其他</a:t>
                      </a:r>
                      <a:r>
                        <a:rPr lang="en-US" altLang="zh-CN" dirty="0"/>
                        <a:t>10%</a:t>
                      </a:r>
                    </a:p>
                    <a:p>
                      <a:pPr marL="285750" indent="-285750">
                        <a:buFont typeface="Wingdings" panose="05000000000000000000" pitchFamily="2" charset="2"/>
                        <a:buChar char="Ø"/>
                      </a:pPr>
                      <a:r>
                        <a:rPr lang="zh-CN" altLang="en-US" dirty="0"/>
                        <a:t>检查吸气式感烟火灾探测器事件纪录</a:t>
                      </a:r>
                      <a:endParaRPr lang="en-US" altLang="zh-CN" dirty="0"/>
                    </a:p>
                    <a:p>
                      <a:pPr marL="0" indent="0">
                        <a:buFont typeface="Wingdings" panose="05000000000000000000" pitchFamily="2" charset="2"/>
                        <a:buNone/>
                      </a:pPr>
                      <a:r>
                        <a:rPr lang="zh-CN" altLang="en-US" dirty="0"/>
                        <a:t>、过滤器、采样管路</a:t>
                      </a:r>
                      <a:endParaRPr lang="en-US" altLang="zh-CN"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dirty="0"/>
                        <a:t>检查手报、模块、声光工作状态是否正常</a:t>
                      </a:r>
                    </a:p>
                    <a:p>
                      <a:pPr marL="0" indent="0">
                        <a:buFont typeface="Wingdings" panose="05000000000000000000" pitchFamily="2" charset="2"/>
                        <a:buNone/>
                      </a:pPr>
                      <a:endParaRPr lang="zh-CN" altLang="en-US" dirty="0"/>
                    </a:p>
                  </a:txBody>
                  <a:tcPr/>
                </a:tc>
                <a:extLst>
                  <a:ext uri="{0D108BD9-81ED-4DB2-BD59-A6C34878D82A}">
                    <a16:rowId xmlns:a16="http://schemas.microsoft.com/office/drawing/2014/main" val="3318039190"/>
                  </a:ext>
                </a:extLst>
              </a:tr>
              <a:tr h="892215">
                <a:tc>
                  <a:txBody>
                    <a:bodyPr/>
                    <a:lstStyle/>
                    <a:p>
                      <a:pPr algn="ctr"/>
                      <a:r>
                        <a:rPr lang="zh-CN" altLang="en-US" dirty="0"/>
                        <a:t>每年</a:t>
                      </a:r>
                    </a:p>
                  </a:txBody>
                  <a:tcPr/>
                </a:tc>
                <a:tc>
                  <a:txBody>
                    <a:bodyPr/>
                    <a:lstStyle/>
                    <a:p>
                      <a:pPr marL="285750" indent="-285750">
                        <a:buFont typeface="Wingdings" panose="05000000000000000000" pitchFamily="2" charset="2"/>
                        <a:buChar char="Ø"/>
                      </a:pPr>
                      <a:r>
                        <a:rPr lang="zh-CN" altLang="en-US" dirty="0"/>
                        <a:t>清除线路板、接线端子及柜（箱）体内灰尘</a:t>
                      </a:r>
                      <a:endParaRPr lang="en-US" altLang="zh-CN" dirty="0"/>
                    </a:p>
                    <a:p>
                      <a:pPr marL="285750" indent="-285750">
                        <a:buFont typeface="Wingdings" panose="05000000000000000000" pitchFamily="2" charset="2"/>
                        <a:buChar char="Ø"/>
                      </a:pPr>
                      <a:r>
                        <a:rPr lang="zh-CN" altLang="en-US" dirty="0"/>
                        <a:t>检查火灾报警控制器外部接线端子</a:t>
                      </a:r>
                      <a:endParaRPr lang="en-US" altLang="zh-CN" dirty="0"/>
                    </a:p>
                  </a:txBody>
                  <a:tcPr/>
                </a:tc>
                <a:tc>
                  <a:txBody>
                    <a:bodyPr/>
                    <a:lstStyle/>
                    <a:p>
                      <a:pPr marL="285750" indent="-285750">
                        <a:buFont typeface="Wingdings" panose="05000000000000000000" pitchFamily="2" charset="2"/>
                        <a:buChar char="Ø"/>
                      </a:pPr>
                      <a:r>
                        <a:rPr lang="zh-CN" altLang="en-US" dirty="0"/>
                        <a:t>吹洗采样管道、更换过滤器</a:t>
                      </a:r>
                      <a:r>
                        <a:rPr lang="en-US" altLang="zh-CN" dirty="0"/>
                        <a:t>1</a:t>
                      </a:r>
                      <a:r>
                        <a:rPr lang="zh-CN" altLang="en-US" dirty="0"/>
                        <a:t>次</a:t>
                      </a:r>
                    </a:p>
                  </a:txBody>
                  <a:tcPr/>
                </a:tc>
                <a:tc>
                  <a:txBody>
                    <a:bodyPr/>
                    <a:lstStyle/>
                    <a:p>
                      <a:endParaRPr lang="zh-CN" altLang="en-US" dirty="0"/>
                    </a:p>
                  </a:txBody>
                  <a:tcPr/>
                </a:tc>
                <a:extLst>
                  <a:ext uri="{0D108BD9-81ED-4DB2-BD59-A6C34878D82A}">
                    <a16:rowId xmlns:a16="http://schemas.microsoft.com/office/drawing/2014/main" val="3175590985"/>
                  </a:ext>
                </a:extLst>
              </a:tr>
              <a:tr h="1240453">
                <a:tc>
                  <a:txBody>
                    <a:bodyPr/>
                    <a:lstStyle/>
                    <a:p>
                      <a:pPr algn="ctr"/>
                      <a:r>
                        <a:rPr lang="zh-CN" altLang="en-US" dirty="0"/>
                        <a:t>每叁年</a:t>
                      </a:r>
                    </a:p>
                  </a:txBody>
                  <a:tcPr/>
                </a:tc>
                <a:tc>
                  <a:txBody>
                    <a:bodyPr/>
                    <a:lstStyle/>
                    <a:p>
                      <a:pPr marL="285750" indent="-285750">
                        <a:buFont typeface="Wingdings" panose="05000000000000000000" pitchFamily="2" charset="2"/>
                        <a:buChar char="Ø"/>
                      </a:pPr>
                      <a:endParaRPr lang="zh-CN" altLang="en-US" dirty="0"/>
                    </a:p>
                  </a:txBody>
                  <a:tcPr/>
                </a:tc>
                <a:tc>
                  <a:txBody>
                    <a:bodyPr/>
                    <a:lstStyle/>
                    <a:p>
                      <a:pPr marL="285750" indent="-285750">
                        <a:buFont typeface="Wingdings" panose="05000000000000000000" pitchFamily="2" charset="2"/>
                        <a:buChar char="Ø"/>
                      </a:pPr>
                      <a:r>
                        <a:rPr lang="zh-CN" altLang="en-US" sz="1600" dirty="0"/>
                        <a:t>投入运行两年后，应每隔三年至少全部清洗一遍</a:t>
                      </a:r>
                      <a:endParaRPr lang="en-US" altLang="zh-CN" sz="1600" dirty="0"/>
                    </a:p>
                    <a:p>
                      <a:pPr marL="285750" indent="-285750">
                        <a:buFont typeface="Wingdings" panose="05000000000000000000" pitchFamily="2" charset="2"/>
                        <a:buChar char="Ø"/>
                      </a:pPr>
                      <a:r>
                        <a:rPr lang="zh-CN" altLang="en-US" sz="1600" dirty="0"/>
                        <a:t>清洗后应标定探测器的响应阈值</a:t>
                      </a:r>
                      <a:endParaRPr lang="en-US" altLang="zh-CN" sz="1600" dirty="0"/>
                    </a:p>
                    <a:p>
                      <a:pPr marL="285750" indent="-285750">
                        <a:buFont typeface="Wingdings" panose="05000000000000000000" pitchFamily="2" charset="2"/>
                        <a:buChar char="Ø"/>
                      </a:pPr>
                      <a:r>
                        <a:rPr lang="zh-CN" altLang="en-US" sz="1600" dirty="0"/>
                        <a:t>清洗后应做必要的功能试验，合格者方可继续使用</a:t>
                      </a:r>
                    </a:p>
                  </a:txBody>
                  <a:tcPr/>
                </a:tc>
                <a:tc>
                  <a:txBody>
                    <a:bodyPr/>
                    <a:lstStyle/>
                    <a:p>
                      <a:endParaRPr lang="zh-CN" altLang="en-US" dirty="0"/>
                    </a:p>
                  </a:txBody>
                  <a:tcPr/>
                </a:tc>
                <a:extLst>
                  <a:ext uri="{0D108BD9-81ED-4DB2-BD59-A6C34878D82A}">
                    <a16:rowId xmlns:a16="http://schemas.microsoft.com/office/drawing/2014/main" val="1562442054"/>
                  </a:ext>
                </a:extLst>
              </a:tr>
            </a:tbl>
          </a:graphicData>
        </a:graphic>
      </p:graphicFrame>
      <p:sp>
        <p:nvSpPr>
          <p:cNvPr id="3" name="矩形 2">
            <a:extLst>
              <a:ext uri="{FF2B5EF4-FFF2-40B4-BE49-F238E27FC236}">
                <a16:creationId xmlns:a16="http://schemas.microsoft.com/office/drawing/2014/main" id="{A7C3087B-2085-46A4-90A4-F5AE9372B5E6}"/>
              </a:ext>
            </a:extLst>
          </p:cNvPr>
          <p:cNvSpPr/>
          <p:nvPr/>
        </p:nvSpPr>
        <p:spPr>
          <a:xfrm>
            <a:off x="4628925" y="0"/>
            <a:ext cx="3745054" cy="523220"/>
          </a:xfrm>
          <a:prstGeom prst="rect">
            <a:avLst/>
          </a:prstGeom>
        </p:spPr>
        <p:txBody>
          <a:bodyPr wrap="square">
            <a:spAutoFit/>
          </a:bodyPr>
          <a:lstStyle/>
          <a:p>
            <a:pPr lvl="0" defTabSz="355600">
              <a:spcBef>
                <a:spcPct val="0"/>
              </a:spcBef>
              <a:spcAft>
                <a:spcPct val="35000"/>
              </a:spcAft>
            </a:pPr>
            <a:r>
              <a:rPr lang="en-US" altLang="zh-CN" sz="2800" dirty="0"/>
              <a:t>5.2</a:t>
            </a:r>
            <a:r>
              <a:rPr lang="zh-CN" altLang="en-US" sz="2800" dirty="0"/>
              <a:t>火灾自动报警系统</a:t>
            </a:r>
            <a:endParaRPr lang="en-US" altLang="zh-CN" sz="2800" dirty="0"/>
          </a:p>
        </p:txBody>
      </p:sp>
    </p:spTree>
    <p:extLst>
      <p:ext uri="{BB962C8B-B14F-4D97-AF65-F5344CB8AC3E}">
        <p14:creationId xmlns:p14="http://schemas.microsoft.com/office/powerpoint/2010/main" val="46361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0"/>
            <a:ext cx="10125777" cy="145303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5.3</a:t>
            </a:r>
            <a:r>
              <a:rPr lang="zh-CN" altLang="en-US" sz="4000" dirty="0"/>
              <a:t>消防给水及消火栓系统</a:t>
            </a:r>
            <a:endParaRPr lang="en-US" altLang="zh-CN" sz="4000" dirty="0"/>
          </a:p>
          <a:p>
            <a:pPr lvl="0" defTabSz="355600">
              <a:spcBef>
                <a:spcPct val="0"/>
              </a:spcBef>
              <a:spcAft>
                <a:spcPct val="35000"/>
              </a:spcAft>
            </a:pPr>
            <a:endParaRPr lang="en-US" altLang="zh-CN" sz="400" dirty="0"/>
          </a:p>
          <a:p>
            <a:pPr lvl="0" algn="l" defTabSz="355600">
              <a:spcBef>
                <a:spcPct val="0"/>
              </a:spcBef>
              <a:spcAft>
                <a:spcPct val="35000"/>
              </a:spcAft>
            </a:pPr>
            <a:r>
              <a:rPr lang="zh-CN" altLang="en-US" sz="3200" dirty="0"/>
              <a:t>消防水池水箱、消防水泵、气压给水装置、水泵接合器、室内外消火栓、管网和支吊架、阀门类、压力表、砌筑井</a:t>
            </a:r>
            <a:endParaRPr lang="zh-CN" altLang="zh-CN" sz="32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283006909"/>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59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13401C89-A7EE-4B94-AB68-3BA8D70BCEFE}"/>
              </a:ext>
            </a:extLst>
          </p:cNvPr>
          <p:cNvGraphicFramePr>
            <a:graphicFrameLocks noGrp="1"/>
          </p:cNvGraphicFramePr>
          <p:nvPr>
            <p:extLst>
              <p:ext uri="{D42A27DB-BD31-4B8C-83A1-F6EECF244321}">
                <p14:modId xmlns:p14="http://schemas.microsoft.com/office/powerpoint/2010/main" val="995480792"/>
              </p:ext>
            </p:extLst>
          </p:nvPr>
        </p:nvGraphicFramePr>
        <p:xfrm>
          <a:off x="51046" y="487680"/>
          <a:ext cx="12089907" cy="6074185"/>
        </p:xfrm>
        <a:graphic>
          <a:graphicData uri="http://schemas.openxmlformats.org/drawingml/2006/table">
            <a:tbl>
              <a:tblPr firstRow="1" bandRow="1">
                <a:tableStyleId>{5C22544A-7EE6-4342-B048-85BDC9FD1C3A}</a:tableStyleId>
              </a:tblPr>
              <a:tblGrid>
                <a:gridCol w="1165195">
                  <a:extLst>
                    <a:ext uri="{9D8B030D-6E8A-4147-A177-3AD203B41FA5}">
                      <a16:colId xmlns:a16="http://schemas.microsoft.com/office/drawing/2014/main" val="2127571264"/>
                    </a:ext>
                  </a:extLst>
                </a:gridCol>
                <a:gridCol w="1597980">
                  <a:extLst>
                    <a:ext uri="{9D8B030D-6E8A-4147-A177-3AD203B41FA5}">
                      <a16:colId xmlns:a16="http://schemas.microsoft.com/office/drawing/2014/main" val="2244741805"/>
                    </a:ext>
                  </a:extLst>
                </a:gridCol>
                <a:gridCol w="4332298">
                  <a:extLst>
                    <a:ext uri="{9D8B030D-6E8A-4147-A177-3AD203B41FA5}">
                      <a16:colId xmlns:a16="http://schemas.microsoft.com/office/drawing/2014/main" val="611921868"/>
                    </a:ext>
                  </a:extLst>
                </a:gridCol>
                <a:gridCol w="2032992">
                  <a:extLst>
                    <a:ext uri="{9D8B030D-6E8A-4147-A177-3AD203B41FA5}">
                      <a16:colId xmlns:a16="http://schemas.microsoft.com/office/drawing/2014/main" val="1957729173"/>
                    </a:ext>
                  </a:extLst>
                </a:gridCol>
                <a:gridCol w="2961442">
                  <a:extLst>
                    <a:ext uri="{9D8B030D-6E8A-4147-A177-3AD203B41FA5}">
                      <a16:colId xmlns:a16="http://schemas.microsoft.com/office/drawing/2014/main" val="3525567960"/>
                    </a:ext>
                  </a:extLst>
                </a:gridCol>
              </a:tblGrid>
              <a:tr h="607001">
                <a:tc>
                  <a:txBody>
                    <a:bodyPr/>
                    <a:lstStyle/>
                    <a:p>
                      <a:pPr algn="ctr"/>
                      <a:r>
                        <a:rPr lang="zh-CN" altLang="en-US" dirty="0"/>
                        <a:t>保养周期</a:t>
                      </a:r>
                    </a:p>
                  </a:txBody>
                  <a:tcPr/>
                </a:tc>
                <a:tc>
                  <a:txBody>
                    <a:bodyPr/>
                    <a:lstStyle/>
                    <a:p>
                      <a:pPr algn="ctr"/>
                      <a:r>
                        <a:rPr lang="zh-CN" altLang="en-US" dirty="0"/>
                        <a:t>消防水池水箱</a:t>
                      </a:r>
                    </a:p>
                  </a:txBody>
                  <a:tcPr/>
                </a:tc>
                <a:tc>
                  <a:txBody>
                    <a:bodyPr/>
                    <a:lstStyle/>
                    <a:p>
                      <a:pPr algn="ctr"/>
                      <a:r>
                        <a:rPr lang="zh-CN" altLang="en-US" dirty="0"/>
                        <a:t>消防水泵、气压给水装置</a:t>
                      </a:r>
                    </a:p>
                  </a:txBody>
                  <a:tcPr/>
                </a:tc>
                <a:tc>
                  <a:txBody>
                    <a:bodyPr/>
                    <a:lstStyle/>
                    <a:p>
                      <a:pPr algn="ctr"/>
                      <a:r>
                        <a:rPr lang="zh-CN" altLang="en-US" sz="1800" dirty="0"/>
                        <a:t>室内外消火栓、水泵接合器</a:t>
                      </a:r>
                    </a:p>
                  </a:txBody>
                  <a:tcPr/>
                </a:tc>
                <a:tc>
                  <a:txBody>
                    <a:bodyPr/>
                    <a:lstStyle/>
                    <a:p>
                      <a:pPr algn="ctr"/>
                      <a:r>
                        <a:rPr lang="zh-CN" altLang="en-US" dirty="0"/>
                        <a:t>阀门、管网</a:t>
                      </a:r>
                    </a:p>
                  </a:txBody>
                  <a:tcPr/>
                </a:tc>
                <a:extLst>
                  <a:ext uri="{0D108BD9-81ED-4DB2-BD59-A6C34878D82A}">
                    <a16:rowId xmlns:a16="http://schemas.microsoft.com/office/drawing/2014/main" val="854371211"/>
                  </a:ext>
                </a:extLst>
              </a:tr>
              <a:tr h="2529171">
                <a:tc>
                  <a:txBody>
                    <a:bodyPr/>
                    <a:lstStyle/>
                    <a:p>
                      <a:pPr algn="ctr"/>
                      <a:r>
                        <a:rPr lang="zh-CN" altLang="en-US" dirty="0"/>
                        <a:t>每月</a:t>
                      </a:r>
                    </a:p>
                  </a:txBody>
                  <a:tcPr/>
                </a:tc>
                <a:tc>
                  <a:txBody>
                    <a:bodyPr/>
                    <a:lstStyle/>
                    <a:p>
                      <a:pPr marL="285750" indent="-285750">
                        <a:buFont typeface="Wingdings" panose="05000000000000000000" pitchFamily="2" charset="2"/>
                        <a:buChar char="Ø"/>
                      </a:pPr>
                      <a:r>
                        <a:rPr lang="zh-CN" altLang="en-US" sz="1300" dirty="0"/>
                        <a:t>开启水位计角阀，检查水位</a:t>
                      </a:r>
                      <a:endParaRPr lang="en-US" altLang="zh-CN" sz="1300" dirty="0"/>
                    </a:p>
                    <a:p>
                      <a:pPr marL="285750" indent="-285750">
                        <a:buFont typeface="Wingdings" panose="05000000000000000000" pitchFamily="2" charset="2"/>
                        <a:buChar char="Ø"/>
                      </a:pPr>
                      <a:r>
                        <a:rPr lang="zh-CN" altLang="en-US" sz="1300" dirty="0"/>
                        <a:t>消防用水不作他用的措施</a:t>
                      </a:r>
                      <a:endParaRPr lang="en-US" altLang="zh-CN" sz="1300" dirty="0"/>
                    </a:p>
                    <a:p>
                      <a:pPr marL="0" indent="0">
                        <a:buFont typeface="Wingdings" panose="05000000000000000000" pitchFamily="2" charset="2"/>
                        <a:buNone/>
                      </a:pPr>
                      <a:endParaRPr lang="en-US" altLang="zh-CN" sz="1300" dirty="0"/>
                    </a:p>
                  </a:txBody>
                  <a:tcPr/>
                </a:tc>
                <a:tc>
                  <a:txBody>
                    <a:bodyPr/>
                    <a:lstStyle/>
                    <a:p>
                      <a:pPr marL="285750" indent="-285750">
                        <a:buFont typeface="Wingdings" panose="05000000000000000000" pitchFamily="2" charset="2"/>
                        <a:buChar char="Ø"/>
                      </a:pPr>
                      <a:r>
                        <a:rPr lang="zh-CN" altLang="en-US" sz="1300" dirty="0"/>
                        <a:t>检查消防水泵、稳压水泵的文字、方向等标识，不应缺损</a:t>
                      </a:r>
                      <a:endParaRPr lang="en-US" altLang="zh-CN" sz="1300" dirty="0"/>
                    </a:p>
                    <a:p>
                      <a:pPr marL="285750" indent="-285750">
                        <a:buFont typeface="Wingdings" panose="05000000000000000000" pitchFamily="2" charset="2"/>
                        <a:buChar char="Ø"/>
                      </a:pPr>
                      <a:r>
                        <a:rPr lang="zh-CN" altLang="en-US" sz="1300" dirty="0"/>
                        <a:t>检查电动机泵供电电源，通过试验回流装置手动启泵运转</a:t>
                      </a:r>
                      <a:r>
                        <a:rPr lang="en-US" altLang="zh-CN" sz="1300" dirty="0"/>
                        <a:t>1</a:t>
                      </a:r>
                      <a:r>
                        <a:rPr lang="zh-CN" altLang="en-US" sz="1300" dirty="0"/>
                        <a:t>次，在额定工况下连续运行时间不应少于</a:t>
                      </a:r>
                      <a:r>
                        <a:rPr lang="en-US" altLang="zh-CN" sz="1300" dirty="0"/>
                        <a:t>5min</a:t>
                      </a:r>
                      <a:r>
                        <a:rPr lang="zh-CN" altLang="en-US" sz="1300" dirty="0"/>
                        <a:t>，运行</a:t>
                      </a:r>
                      <a:r>
                        <a:rPr lang="en-US" altLang="zh-CN" sz="1300" dirty="0"/>
                        <a:t>5min</a:t>
                      </a:r>
                      <a:r>
                        <a:rPr lang="zh-CN" altLang="en-US" sz="1300" dirty="0"/>
                        <a:t>时的轴承座外表面温度不应超过</a:t>
                      </a:r>
                      <a:r>
                        <a:rPr lang="en-US" altLang="zh-CN" sz="1300" dirty="0"/>
                        <a:t>70℃</a:t>
                      </a:r>
                      <a:r>
                        <a:rPr lang="zh-CN" altLang="en-US" sz="1300" dirty="0"/>
                        <a:t>，温升不应超过</a:t>
                      </a:r>
                      <a:r>
                        <a:rPr lang="en-US" altLang="zh-CN" sz="1300" dirty="0"/>
                        <a:t>35℃</a:t>
                      </a:r>
                      <a:r>
                        <a:rPr lang="zh-CN" altLang="en-US" sz="1300" dirty="0"/>
                        <a:t>，检查泵轴密封，不应出现线状滴漏</a:t>
                      </a:r>
                      <a:endParaRPr lang="en-US" altLang="zh-CN" sz="1300" dirty="0"/>
                    </a:p>
                    <a:p>
                      <a:pPr marL="285750" indent="-285750">
                        <a:buFont typeface="Wingdings" panose="05000000000000000000" pitchFamily="2" charset="2"/>
                        <a:buChar char="Ø"/>
                      </a:pPr>
                      <a:r>
                        <a:rPr lang="zh-CN" altLang="en-US" sz="1300" dirty="0"/>
                        <a:t>在确定泵组控制装置在非自动启动状态下，手动盘动电机转轴</a:t>
                      </a:r>
                      <a:endParaRPr lang="en-US" altLang="zh-CN" sz="1300" dirty="0"/>
                    </a:p>
                    <a:p>
                      <a:pPr marL="285750" indent="-285750">
                        <a:buFont typeface="Wingdings" panose="05000000000000000000" pitchFamily="2" charset="2"/>
                        <a:buChar char="Ø"/>
                      </a:pPr>
                      <a:r>
                        <a:rPr lang="zh-CN" altLang="en-US" sz="1300" dirty="0"/>
                        <a:t>（每周）模拟电动机泵自动控制的条件，自动启动消防水泵运转</a:t>
                      </a:r>
                      <a:r>
                        <a:rPr lang="en-US" altLang="zh-CN" sz="1300" dirty="0"/>
                        <a:t>1</a:t>
                      </a:r>
                      <a:r>
                        <a:rPr lang="zh-CN" altLang="en-US" sz="1300" dirty="0"/>
                        <a:t>次，并在各主备泵间做</a:t>
                      </a:r>
                      <a:r>
                        <a:rPr lang="en-US" altLang="zh-CN" sz="1300" dirty="0"/>
                        <a:t>1</a:t>
                      </a:r>
                      <a:r>
                        <a:rPr lang="zh-CN" altLang="en-US" sz="1300" dirty="0"/>
                        <a:t>次轮换，自动巡检的系统应检查自动巡检记录情况</a:t>
                      </a:r>
                      <a:endParaRPr lang="en-US" altLang="zh-CN" sz="1300" dirty="0"/>
                    </a:p>
                    <a:p>
                      <a:pPr marL="285750" indent="-285750">
                        <a:buFont typeface="Wingdings" panose="05000000000000000000" pitchFamily="2" charset="2"/>
                        <a:buChar char="Ø"/>
                      </a:pPr>
                      <a:r>
                        <a:rPr lang="zh-CN" altLang="en-US" sz="1300" dirty="0"/>
                        <a:t>测量气压水罐压力</a:t>
                      </a:r>
                      <a:endParaRPr lang="en-US" altLang="zh-CN" sz="1300" dirty="0"/>
                    </a:p>
                  </a:txBody>
                  <a:tcPr/>
                </a:tc>
                <a:tc>
                  <a:txBody>
                    <a:bodyPr/>
                    <a:lstStyle/>
                    <a:p>
                      <a:pPr marL="285750" indent="-285750">
                        <a:buFont typeface="Wingdings" panose="05000000000000000000" pitchFamily="2" charset="2"/>
                        <a:buChar char="Ø"/>
                      </a:pPr>
                      <a:r>
                        <a:rPr lang="zh-CN" altLang="en-US" sz="1300" dirty="0"/>
                        <a:t>检查室外消火栓标识，应完整、清晰</a:t>
                      </a:r>
                      <a:endParaRPr lang="en-US" altLang="zh-CN" sz="1300" dirty="0"/>
                    </a:p>
                    <a:p>
                      <a:pPr marL="285750" indent="-285750">
                        <a:buFont typeface="Wingdings" panose="05000000000000000000" pitchFamily="2" charset="2"/>
                        <a:buChar char="Ø"/>
                      </a:pPr>
                      <a:r>
                        <a:rPr lang="zh-CN" altLang="en-US" sz="1300" dirty="0"/>
                        <a:t>检查水泵接合器的永久性标识</a:t>
                      </a:r>
                    </a:p>
                  </a:txBody>
                  <a:tcPr/>
                </a:tc>
                <a:tc>
                  <a:txBody>
                    <a:bodyPr/>
                    <a:lstStyle/>
                    <a:p>
                      <a:pPr marL="285750" indent="-285750" algn="l" defTabSz="914400" rtl="0" eaLnBrk="1" latinLnBrk="0" hangingPunct="1">
                        <a:buFont typeface="Wingdings" panose="05000000000000000000" pitchFamily="2" charset="2"/>
                        <a:buChar char="Ø"/>
                      </a:pPr>
                      <a:r>
                        <a:rPr lang="zh-CN" altLang="en-US" sz="1300" kern="1200" dirty="0">
                          <a:solidFill>
                            <a:schemeClr val="dk1"/>
                          </a:solidFill>
                          <a:latin typeface="+mn-lt"/>
                          <a:ea typeface="+mn-ea"/>
                          <a:cs typeface="+mn-cs"/>
                        </a:rPr>
                        <a:t>检查全部控制阀门状态、铅封及锁链等</a:t>
                      </a:r>
                      <a:endParaRPr lang="en-US" altLang="zh-CN" sz="1300"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Ø"/>
                      </a:pPr>
                      <a:r>
                        <a:rPr lang="zh-CN" altLang="en-US" sz="1300" kern="1200" dirty="0">
                          <a:solidFill>
                            <a:schemeClr val="dk1"/>
                          </a:solidFill>
                          <a:latin typeface="+mn-lt"/>
                          <a:ea typeface="+mn-ea"/>
                          <a:cs typeface="+mn-cs"/>
                        </a:rPr>
                        <a:t>减压阀组阀后进行</a:t>
                      </a:r>
                      <a:r>
                        <a:rPr lang="en-US" altLang="zh-CN" sz="1300" kern="1200" dirty="0">
                          <a:solidFill>
                            <a:schemeClr val="dk1"/>
                          </a:solidFill>
                          <a:latin typeface="+mn-lt"/>
                          <a:ea typeface="+mn-ea"/>
                          <a:cs typeface="+mn-cs"/>
                        </a:rPr>
                        <a:t>1</a:t>
                      </a:r>
                      <a:r>
                        <a:rPr lang="zh-CN" altLang="en-US" sz="1300" kern="1200" dirty="0">
                          <a:solidFill>
                            <a:schemeClr val="dk1"/>
                          </a:solidFill>
                          <a:latin typeface="+mn-lt"/>
                          <a:ea typeface="+mn-ea"/>
                          <a:cs typeface="+mn-cs"/>
                        </a:rPr>
                        <a:t>次放水试验</a:t>
                      </a:r>
                      <a:endParaRPr lang="en-US" altLang="zh-CN" sz="1300"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Ø"/>
                      </a:pPr>
                      <a:r>
                        <a:rPr lang="zh-CN" altLang="en-US" sz="1300" kern="1200" dirty="0">
                          <a:solidFill>
                            <a:schemeClr val="dk1"/>
                          </a:solidFill>
                          <a:latin typeface="+mn-lt"/>
                          <a:ea typeface="+mn-ea"/>
                          <a:cs typeface="+mn-cs"/>
                        </a:rPr>
                        <a:t>测量减压阀阀前、阀后静水压力，阀后动水压力</a:t>
                      </a:r>
                      <a:endParaRPr lang="en-US" altLang="zh-CN" sz="1300"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Ø"/>
                      </a:pPr>
                      <a:endParaRPr lang="zh-CN" altLang="en-US" sz="1300" kern="1200" dirty="0">
                        <a:solidFill>
                          <a:schemeClr val="dk1"/>
                        </a:solidFill>
                        <a:latin typeface="+mn-lt"/>
                        <a:ea typeface="+mn-ea"/>
                        <a:cs typeface="+mn-cs"/>
                      </a:endParaRPr>
                    </a:p>
                  </a:txBody>
                  <a:tcPr/>
                </a:tc>
                <a:extLst>
                  <a:ext uri="{0D108BD9-81ED-4DB2-BD59-A6C34878D82A}">
                    <a16:rowId xmlns:a16="http://schemas.microsoft.com/office/drawing/2014/main" val="3961646271"/>
                  </a:ext>
                </a:extLst>
              </a:tr>
              <a:tr h="2904934">
                <a:tc>
                  <a:txBody>
                    <a:bodyPr/>
                    <a:lstStyle/>
                    <a:p>
                      <a:pPr algn="ctr"/>
                      <a:r>
                        <a:rPr lang="zh-CN" altLang="en-US" dirty="0"/>
                        <a:t>每季度</a:t>
                      </a:r>
                    </a:p>
                  </a:txBody>
                  <a:tcPr/>
                </a:tc>
                <a:tc>
                  <a:txBody>
                    <a:bodyPr/>
                    <a:lstStyle/>
                    <a:p>
                      <a:pPr marL="285750" indent="-285750">
                        <a:buFont typeface="Wingdings" panose="05000000000000000000" pitchFamily="2" charset="2"/>
                        <a:buChar char="Ø"/>
                      </a:pPr>
                      <a:r>
                        <a:rPr lang="zh-CN" altLang="en-US" sz="1300" dirty="0"/>
                        <a:t>检查供水阀门启闭功能</a:t>
                      </a:r>
                      <a:endParaRPr lang="en-US" altLang="zh-CN" sz="1300" dirty="0"/>
                    </a:p>
                    <a:p>
                      <a:pPr marL="285750" indent="-285750">
                        <a:buFont typeface="Wingdings" panose="05000000000000000000" pitchFamily="2" charset="2"/>
                        <a:buChar char="Ø"/>
                      </a:pPr>
                      <a:r>
                        <a:rPr lang="zh-CN" altLang="en-US" sz="1300" dirty="0"/>
                        <a:t>手动检查浮球阀</a:t>
                      </a:r>
                      <a:r>
                        <a:rPr lang="en-US" altLang="zh-CN" sz="1300" dirty="0"/>
                        <a:t>2</a:t>
                      </a:r>
                      <a:r>
                        <a:rPr lang="zh-CN" altLang="en-US" sz="1300" dirty="0"/>
                        <a:t>次</a:t>
                      </a:r>
                      <a:endParaRPr lang="en-US" altLang="zh-CN" sz="1300" dirty="0"/>
                    </a:p>
                    <a:p>
                      <a:pPr marL="285750" indent="-285750">
                        <a:buFont typeface="Wingdings" panose="05000000000000000000" pitchFamily="2" charset="2"/>
                        <a:buChar char="Ø"/>
                      </a:pPr>
                      <a:endParaRPr lang="en-US" altLang="zh-CN" sz="1300" dirty="0"/>
                    </a:p>
                    <a:p>
                      <a:pPr marL="285750" indent="-285750">
                        <a:buFont typeface="Wingdings" panose="05000000000000000000" pitchFamily="2" charset="2"/>
                        <a:buChar char="Ø"/>
                      </a:pPr>
                      <a:endParaRPr lang="en-US" altLang="zh-CN" sz="1300" dirty="0"/>
                    </a:p>
                  </a:txBody>
                  <a:tcPr/>
                </a:tc>
                <a:tc>
                  <a:txBody>
                    <a:bodyPr/>
                    <a:lstStyle/>
                    <a:p>
                      <a:pPr marL="285750" indent="-285750">
                        <a:buFont typeface="Wingdings" panose="05000000000000000000" pitchFamily="2" charset="2"/>
                        <a:buChar char="Ø"/>
                      </a:pPr>
                      <a:r>
                        <a:rPr lang="zh-CN" altLang="en-US" sz="1300" dirty="0"/>
                        <a:t>校核消防水泵在零流量、额定流量、</a:t>
                      </a:r>
                      <a:r>
                        <a:rPr lang="en-US" altLang="zh-CN" sz="1300" dirty="0"/>
                        <a:t>1.5</a:t>
                      </a:r>
                      <a:r>
                        <a:rPr lang="zh-CN" altLang="en-US" sz="1300" dirty="0"/>
                        <a:t>倍额定流量工况下的扬程</a:t>
                      </a:r>
                      <a:endParaRPr lang="en-US" altLang="zh-CN" sz="1300" dirty="0"/>
                    </a:p>
                    <a:p>
                      <a:pPr marL="285750" indent="-285750">
                        <a:buFont typeface="Wingdings" panose="05000000000000000000" pitchFamily="2" charset="2"/>
                        <a:buChar char="Ø"/>
                      </a:pPr>
                      <a:r>
                        <a:rPr lang="zh-CN" altLang="en-US" sz="1300" dirty="0"/>
                        <a:t>消防水泵加油口加注适量的润滑油脂</a:t>
                      </a:r>
                      <a:endParaRPr lang="en-US" altLang="zh-CN" sz="1300" dirty="0"/>
                    </a:p>
                  </a:txBody>
                  <a:tcPr/>
                </a:tc>
                <a:tc>
                  <a:txBody>
                    <a:bodyPr/>
                    <a:lstStyle/>
                    <a:p>
                      <a:pPr marL="285750" indent="-285750">
                        <a:buFont typeface="Wingdings" panose="05000000000000000000" pitchFamily="2" charset="2"/>
                        <a:buChar char="Ø"/>
                      </a:pPr>
                      <a:r>
                        <a:rPr lang="zh-CN" altLang="en-US" sz="1300" dirty="0"/>
                        <a:t>检查水泵接合器活动部件的灵活性</a:t>
                      </a:r>
                      <a:endParaRPr lang="en-US" altLang="zh-CN" sz="1300" dirty="0"/>
                    </a:p>
                    <a:p>
                      <a:pPr marL="285750" indent="-285750">
                        <a:buFont typeface="Wingdings" panose="05000000000000000000" pitchFamily="2" charset="2"/>
                        <a:buChar char="Ø"/>
                      </a:pPr>
                      <a:r>
                        <a:rPr lang="zh-CN" altLang="en-US" sz="1300" dirty="0"/>
                        <a:t>用专用扳手启闭室外消火栓启闭杆</a:t>
                      </a:r>
                      <a:endParaRPr lang="en-US" altLang="zh-CN" sz="1300" dirty="0"/>
                    </a:p>
                    <a:p>
                      <a:pPr marL="285750" indent="-285750">
                        <a:buFont typeface="Wingdings" panose="05000000000000000000" pitchFamily="2" charset="2"/>
                        <a:buChar char="Ø"/>
                      </a:pPr>
                      <a:r>
                        <a:rPr lang="zh-CN" altLang="en-US" sz="1300" dirty="0"/>
                        <a:t>检查市政给水管网的压力、流量</a:t>
                      </a:r>
                      <a:endParaRPr lang="en-US" altLang="zh-CN" sz="1300" dirty="0"/>
                    </a:p>
                    <a:p>
                      <a:pPr marL="285750" indent="-285750">
                        <a:buFont typeface="Wingdings" panose="05000000000000000000" pitchFamily="2" charset="2"/>
                        <a:buChar char="Ø"/>
                      </a:pPr>
                      <a:r>
                        <a:rPr lang="zh-CN" altLang="en-US" sz="1300" dirty="0"/>
                        <a:t>检查室内消火栓周围环境</a:t>
                      </a:r>
                      <a:endParaRPr lang="en-US" altLang="zh-CN" sz="1300" dirty="0"/>
                    </a:p>
                    <a:p>
                      <a:pPr marL="285750" indent="-285750">
                        <a:buFont typeface="Wingdings" panose="05000000000000000000" pitchFamily="2" charset="2"/>
                        <a:buChar char="Ø"/>
                      </a:pPr>
                      <a:r>
                        <a:rPr lang="zh-CN" altLang="en-US" sz="1300" dirty="0"/>
                        <a:t>检查室内消火栓箱及组件外观</a:t>
                      </a:r>
                      <a:endParaRPr lang="en-US" altLang="zh-CN" sz="1300" dirty="0"/>
                    </a:p>
                    <a:p>
                      <a:pPr marL="285750" indent="-285750">
                        <a:buFont typeface="Wingdings" panose="05000000000000000000" pitchFamily="2" charset="2"/>
                        <a:buChar char="Ø"/>
                      </a:pPr>
                      <a:r>
                        <a:rPr lang="zh-CN" altLang="en-US" sz="1300" dirty="0"/>
                        <a:t>室内消火栓进行</a:t>
                      </a:r>
                      <a:r>
                        <a:rPr lang="en-US" altLang="zh-CN" sz="1300" dirty="0"/>
                        <a:t>1</a:t>
                      </a:r>
                      <a:r>
                        <a:rPr lang="zh-CN" altLang="en-US" sz="1300" dirty="0"/>
                        <a:t>次严密性试验</a:t>
                      </a:r>
                    </a:p>
                  </a:txBody>
                  <a:tcPr/>
                </a:tc>
                <a:tc>
                  <a:txBody>
                    <a:bodyPr/>
                    <a:lstStyle/>
                    <a:p>
                      <a:pPr marL="285750" indent="-285750" algn="l" defTabSz="914400" rtl="0" eaLnBrk="1" latinLnBrk="0" hangingPunct="1">
                        <a:buFont typeface="Wingdings" panose="05000000000000000000" pitchFamily="2" charset="2"/>
                        <a:buChar char="Ø"/>
                      </a:pPr>
                      <a:r>
                        <a:rPr lang="zh-CN" altLang="en-US" sz="1300" kern="1200" dirty="0">
                          <a:solidFill>
                            <a:schemeClr val="dk1"/>
                          </a:solidFill>
                          <a:latin typeface="+mn-lt"/>
                          <a:ea typeface="+mn-ea"/>
                          <a:cs typeface="+mn-cs"/>
                        </a:rPr>
                        <a:t>检查全部阀门外观，手动启闭应灵活</a:t>
                      </a:r>
                      <a:endParaRPr lang="en-US" altLang="zh-CN" sz="1300"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Ø"/>
                      </a:pPr>
                      <a:r>
                        <a:rPr lang="zh-CN" altLang="en-US" sz="1300" kern="1200" dirty="0">
                          <a:solidFill>
                            <a:schemeClr val="dk1"/>
                          </a:solidFill>
                          <a:latin typeface="+mn-lt"/>
                          <a:ea typeface="+mn-ea"/>
                          <a:cs typeface="+mn-cs"/>
                        </a:rPr>
                        <a:t>清洁阀门，在外露螺纹处施涂润滑脂后手动全开全闭操作不少于</a:t>
                      </a:r>
                      <a:r>
                        <a:rPr lang="en-US" altLang="zh-CN" sz="1300" kern="1200" dirty="0">
                          <a:solidFill>
                            <a:schemeClr val="dk1"/>
                          </a:solidFill>
                          <a:latin typeface="+mn-lt"/>
                          <a:ea typeface="+mn-ea"/>
                          <a:cs typeface="+mn-cs"/>
                        </a:rPr>
                        <a:t>2</a:t>
                      </a:r>
                      <a:r>
                        <a:rPr lang="zh-CN" altLang="en-US" sz="1300" kern="1200" dirty="0">
                          <a:solidFill>
                            <a:schemeClr val="dk1"/>
                          </a:solidFill>
                          <a:latin typeface="+mn-lt"/>
                          <a:ea typeface="+mn-ea"/>
                          <a:cs typeface="+mn-cs"/>
                        </a:rPr>
                        <a:t>次</a:t>
                      </a:r>
                      <a:endParaRPr lang="en-US" altLang="zh-CN" sz="1300"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Ø"/>
                      </a:pPr>
                      <a:r>
                        <a:rPr lang="zh-CN" altLang="en-US" sz="1300" kern="1200" dirty="0">
                          <a:solidFill>
                            <a:schemeClr val="dk1"/>
                          </a:solidFill>
                          <a:latin typeface="+mn-lt"/>
                          <a:ea typeface="+mn-ea"/>
                          <a:cs typeface="+mn-cs"/>
                        </a:rPr>
                        <a:t>全部电磁阀、电动阀进行不少于</a:t>
                      </a:r>
                      <a:r>
                        <a:rPr lang="en-US" altLang="zh-CN" sz="1300" kern="1200" dirty="0">
                          <a:solidFill>
                            <a:schemeClr val="dk1"/>
                          </a:solidFill>
                          <a:latin typeface="+mn-lt"/>
                          <a:ea typeface="+mn-ea"/>
                          <a:cs typeface="+mn-cs"/>
                        </a:rPr>
                        <a:t>2</a:t>
                      </a:r>
                      <a:r>
                        <a:rPr lang="zh-CN" altLang="en-US" sz="1300" kern="1200" dirty="0">
                          <a:solidFill>
                            <a:schemeClr val="dk1"/>
                          </a:solidFill>
                          <a:latin typeface="+mn-lt"/>
                          <a:ea typeface="+mn-ea"/>
                          <a:cs typeface="+mn-cs"/>
                        </a:rPr>
                        <a:t>次的启闭操作，检查供电、启闭性能及反馈信号</a:t>
                      </a:r>
                      <a:endParaRPr lang="en-US" altLang="zh-CN" sz="1300"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Ø"/>
                      </a:pPr>
                      <a:r>
                        <a:rPr lang="zh-CN" altLang="en-US" sz="1300" kern="1200" dirty="0">
                          <a:solidFill>
                            <a:schemeClr val="dk1"/>
                          </a:solidFill>
                          <a:latin typeface="+mn-lt"/>
                          <a:ea typeface="+mn-ea"/>
                          <a:cs typeface="+mn-cs"/>
                        </a:rPr>
                        <a:t>检查阀门开关指示牌，编号</a:t>
                      </a:r>
                      <a:endParaRPr lang="en-US" altLang="zh-CN" sz="1300"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Ø"/>
                      </a:pPr>
                      <a:r>
                        <a:rPr lang="zh-CN" altLang="en-US" sz="1300" kern="1200" dirty="0">
                          <a:solidFill>
                            <a:schemeClr val="dk1"/>
                          </a:solidFill>
                          <a:latin typeface="+mn-lt"/>
                          <a:ea typeface="+mn-ea"/>
                          <a:cs typeface="+mn-cs"/>
                        </a:rPr>
                        <a:t>检查紧固阀门支架和法兰连接处的螺栓</a:t>
                      </a:r>
                      <a:endParaRPr lang="en-US" altLang="zh-CN" sz="1300"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Ø"/>
                      </a:pPr>
                      <a:r>
                        <a:rPr lang="zh-CN" altLang="en-US" sz="1300" kern="1200" dirty="0">
                          <a:solidFill>
                            <a:schemeClr val="dk1"/>
                          </a:solidFill>
                          <a:latin typeface="+mn-lt"/>
                          <a:ea typeface="+mn-ea"/>
                          <a:cs typeface="+mn-cs"/>
                        </a:rPr>
                        <a:t>全部末端试水阀和报警阀的放水试验阀进行</a:t>
                      </a:r>
                      <a:r>
                        <a:rPr lang="en-US" altLang="zh-CN" sz="1300" kern="1200" dirty="0">
                          <a:solidFill>
                            <a:schemeClr val="dk1"/>
                          </a:solidFill>
                          <a:latin typeface="+mn-lt"/>
                          <a:ea typeface="+mn-ea"/>
                          <a:cs typeface="+mn-cs"/>
                        </a:rPr>
                        <a:t>1</a:t>
                      </a:r>
                      <a:r>
                        <a:rPr lang="zh-CN" altLang="en-US" sz="1300" kern="1200" dirty="0">
                          <a:solidFill>
                            <a:schemeClr val="dk1"/>
                          </a:solidFill>
                          <a:latin typeface="+mn-lt"/>
                          <a:ea typeface="+mn-ea"/>
                          <a:cs typeface="+mn-cs"/>
                        </a:rPr>
                        <a:t>次放水试验，检查系统启动、报警功能以及出水情况</a:t>
                      </a:r>
                    </a:p>
                  </a:txBody>
                  <a:tcPr/>
                </a:tc>
                <a:extLst>
                  <a:ext uri="{0D108BD9-81ED-4DB2-BD59-A6C34878D82A}">
                    <a16:rowId xmlns:a16="http://schemas.microsoft.com/office/drawing/2014/main" val="3318039190"/>
                  </a:ext>
                </a:extLst>
              </a:tr>
            </a:tbl>
          </a:graphicData>
        </a:graphic>
      </p:graphicFrame>
      <p:sp>
        <p:nvSpPr>
          <p:cNvPr id="3" name="矩形 2">
            <a:extLst>
              <a:ext uri="{FF2B5EF4-FFF2-40B4-BE49-F238E27FC236}">
                <a16:creationId xmlns:a16="http://schemas.microsoft.com/office/drawing/2014/main" id="{A7C3087B-2085-46A4-90A4-F5AE9372B5E6}"/>
              </a:ext>
            </a:extLst>
          </p:cNvPr>
          <p:cNvSpPr/>
          <p:nvPr/>
        </p:nvSpPr>
        <p:spPr>
          <a:xfrm>
            <a:off x="3858827" y="0"/>
            <a:ext cx="4474346" cy="1104918"/>
          </a:xfrm>
          <a:prstGeom prst="rect">
            <a:avLst/>
          </a:prstGeom>
        </p:spPr>
        <p:txBody>
          <a:bodyPr wrap="square">
            <a:spAutoFit/>
          </a:bodyPr>
          <a:lstStyle/>
          <a:p>
            <a:pPr defTabSz="355600">
              <a:spcBef>
                <a:spcPct val="0"/>
              </a:spcBef>
              <a:spcAft>
                <a:spcPct val="35000"/>
              </a:spcAft>
            </a:pPr>
            <a:r>
              <a:rPr lang="en-US" altLang="zh-CN" sz="2800" dirty="0"/>
              <a:t>5.3</a:t>
            </a:r>
            <a:r>
              <a:rPr lang="zh-CN" altLang="en-US" sz="2800" dirty="0"/>
              <a:t>消防给水及消火栓系统</a:t>
            </a:r>
            <a:endParaRPr lang="en-US" altLang="zh-CN" sz="2800" dirty="0"/>
          </a:p>
          <a:p>
            <a:pPr lvl="0" defTabSz="355600">
              <a:spcBef>
                <a:spcPct val="0"/>
              </a:spcBef>
              <a:spcAft>
                <a:spcPct val="35000"/>
              </a:spcAft>
            </a:pPr>
            <a:endParaRPr lang="en-US" altLang="zh-CN" sz="2800" dirty="0"/>
          </a:p>
        </p:txBody>
      </p:sp>
    </p:spTree>
    <p:extLst>
      <p:ext uri="{BB962C8B-B14F-4D97-AF65-F5344CB8AC3E}">
        <p14:creationId xmlns:p14="http://schemas.microsoft.com/office/powerpoint/2010/main" val="16474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13401C89-A7EE-4B94-AB68-3BA8D70BCEFE}"/>
              </a:ext>
            </a:extLst>
          </p:cNvPr>
          <p:cNvGraphicFramePr>
            <a:graphicFrameLocks noGrp="1"/>
          </p:cNvGraphicFramePr>
          <p:nvPr>
            <p:extLst>
              <p:ext uri="{D42A27DB-BD31-4B8C-83A1-F6EECF244321}">
                <p14:modId xmlns:p14="http://schemas.microsoft.com/office/powerpoint/2010/main" val="3219637958"/>
              </p:ext>
            </p:extLst>
          </p:nvPr>
        </p:nvGraphicFramePr>
        <p:xfrm>
          <a:off x="102093" y="492859"/>
          <a:ext cx="11987813" cy="4602924"/>
        </p:xfrm>
        <a:graphic>
          <a:graphicData uri="http://schemas.openxmlformats.org/drawingml/2006/table">
            <a:tbl>
              <a:tblPr firstRow="1" bandRow="1">
                <a:tableStyleId>{5C22544A-7EE6-4342-B048-85BDC9FD1C3A}</a:tableStyleId>
              </a:tblPr>
              <a:tblGrid>
                <a:gridCol w="1265068">
                  <a:extLst>
                    <a:ext uri="{9D8B030D-6E8A-4147-A177-3AD203B41FA5}">
                      <a16:colId xmlns:a16="http://schemas.microsoft.com/office/drawing/2014/main" val="2127571264"/>
                    </a:ext>
                  </a:extLst>
                </a:gridCol>
                <a:gridCol w="2204714">
                  <a:extLst>
                    <a:ext uri="{9D8B030D-6E8A-4147-A177-3AD203B41FA5}">
                      <a16:colId xmlns:a16="http://schemas.microsoft.com/office/drawing/2014/main" val="2244741805"/>
                    </a:ext>
                  </a:extLst>
                </a:gridCol>
                <a:gridCol w="3041989">
                  <a:extLst>
                    <a:ext uri="{9D8B030D-6E8A-4147-A177-3AD203B41FA5}">
                      <a16:colId xmlns:a16="http://schemas.microsoft.com/office/drawing/2014/main" val="611921868"/>
                    </a:ext>
                  </a:extLst>
                </a:gridCol>
                <a:gridCol w="2996861">
                  <a:extLst>
                    <a:ext uri="{9D8B030D-6E8A-4147-A177-3AD203B41FA5}">
                      <a16:colId xmlns:a16="http://schemas.microsoft.com/office/drawing/2014/main" val="1957729173"/>
                    </a:ext>
                  </a:extLst>
                </a:gridCol>
                <a:gridCol w="2479181">
                  <a:extLst>
                    <a:ext uri="{9D8B030D-6E8A-4147-A177-3AD203B41FA5}">
                      <a16:colId xmlns:a16="http://schemas.microsoft.com/office/drawing/2014/main" val="3525567960"/>
                    </a:ext>
                  </a:extLst>
                </a:gridCol>
              </a:tblGrid>
              <a:tr h="722783">
                <a:tc>
                  <a:txBody>
                    <a:bodyPr/>
                    <a:lstStyle/>
                    <a:p>
                      <a:pPr algn="ctr"/>
                      <a:r>
                        <a:rPr lang="zh-CN" altLang="en-US" dirty="0"/>
                        <a:t>保养周期</a:t>
                      </a:r>
                    </a:p>
                  </a:txBody>
                  <a:tcPr/>
                </a:tc>
                <a:tc>
                  <a:txBody>
                    <a:bodyPr/>
                    <a:lstStyle/>
                    <a:p>
                      <a:pPr algn="ctr"/>
                      <a:r>
                        <a:rPr lang="zh-CN" altLang="en-US" dirty="0"/>
                        <a:t>消防水池水箱</a:t>
                      </a:r>
                    </a:p>
                  </a:txBody>
                  <a:tcPr/>
                </a:tc>
                <a:tc>
                  <a:txBody>
                    <a:bodyPr/>
                    <a:lstStyle/>
                    <a:p>
                      <a:pPr algn="ctr"/>
                      <a:r>
                        <a:rPr lang="zh-CN" altLang="en-US" dirty="0"/>
                        <a:t>消防水泵、气压给水装置</a:t>
                      </a:r>
                    </a:p>
                  </a:txBody>
                  <a:tcPr/>
                </a:tc>
                <a:tc>
                  <a:txBody>
                    <a:bodyPr/>
                    <a:lstStyle/>
                    <a:p>
                      <a:pPr algn="ctr"/>
                      <a:r>
                        <a:rPr lang="zh-CN" altLang="en-US" dirty="0"/>
                        <a:t>室内外消火栓、水泵接合器</a:t>
                      </a:r>
                    </a:p>
                  </a:txBody>
                  <a:tcPr/>
                </a:tc>
                <a:tc>
                  <a:txBody>
                    <a:bodyPr/>
                    <a:lstStyle/>
                    <a:p>
                      <a:pPr algn="ctr"/>
                      <a:r>
                        <a:rPr lang="zh-CN" altLang="en-US" dirty="0"/>
                        <a:t>阀门、管网</a:t>
                      </a:r>
                    </a:p>
                  </a:txBody>
                  <a:tcPr/>
                </a:tc>
                <a:extLst>
                  <a:ext uri="{0D108BD9-81ED-4DB2-BD59-A6C34878D82A}">
                    <a16:rowId xmlns:a16="http://schemas.microsoft.com/office/drawing/2014/main" val="854371211"/>
                  </a:ext>
                </a:extLst>
              </a:tr>
              <a:tr h="2363359">
                <a:tc>
                  <a:txBody>
                    <a:bodyPr/>
                    <a:lstStyle/>
                    <a:p>
                      <a:pPr algn="ctr"/>
                      <a:r>
                        <a:rPr lang="zh-CN" altLang="en-US" dirty="0"/>
                        <a:t>每年</a:t>
                      </a:r>
                    </a:p>
                  </a:txBody>
                  <a:tcPr/>
                </a:tc>
                <a:tc>
                  <a:txBody>
                    <a:bodyPr/>
                    <a:lstStyle/>
                    <a:p>
                      <a:pPr marL="285750" indent="-285750">
                        <a:buFont typeface="Wingdings" panose="05000000000000000000" pitchFamily="2" charset="2"/>
                        <a:buChar char="Ø"/>
                      </a:pPr>
                      <a:r>
                        <a:rPr lang="zh-CN" altLang="en-US" sz="1600" dirty="0"/>
                        <a:t>检查并紧固连接法兰、防水套管的螺栓并润滑保护</a:t>
                      </a:r>
                      <a:endParaRPr lang="en-US" altLang="zh-CN" sz="1600" dirty="0"/>
                    </a:p>
                  </a:txBody>
                  <a:tcPr/>
                </a:tc>
                <a:tc>
                  <a:txBody>
                    <a:bodyPr/>
                    <a:lstStyle/>
                    <a:p>
                      <a:pPr marL="285750" indent="-285750">
                        <a:buFont typeface="Wingdings" panose="05000000000000000000" pitchFamily="2" charset="2"/>
                        <a:buChar char="Ø"/>
                      </a:pPr>
                      <a:r>
                        <a:rPr lang="zh-CN" altLang="en-US" sz="1600" dirty="0"/>
                        <a:t>检查并紧固地脚螺栓、固定螺栓及各转动部件的连接螺栓润滑</a:t>
                      </a:r>
                      <a:endParaRPr lang="en-US" altLang="zh-CN" sz="1600" dirty="0"/>
                    </a:p>
                    <a:p>
                      <a:pPr marL="285750" indent="-285750">
                        <a:buFont typeface="Wingdings" panose="05000000000000000000" pitchFamily="2" charset="2"/>
                        <a:buChar char="Ø"/>
                      </a:pPr>
                      <a:r>
                        <a:rPr lang="zh-CN" altLang="en-US" sz="1600" dirty="0"/>
                        <a:t>检查气压水罐外观</a:t>
                      </a:r>
                    </a:p>
                  </a:txBody>
                  <a:tcPr/>
                </a:tc>
                <a:tc>
                  <a:txBody>
                    <a:bodyPr/>
                    <a:lstStyle/>
                    <a:p>
                      <a:pPr marL="285750" indent="-285750" algn="l" defTabSz="914400" rtl="0" eaLnBrk="1" latinLnBrk="0" hangingPunct="1">
                        <a:buFont typeface="Wingdings" panose="05000000000000000000" pitchFamily="2" charset="2"/>
                        <a:buChar char="Ø"/>
                      </a:pPr>
                      <a:r>
                        <a:rPr lang="zh-CN" altLang="en-US" sz="1600" kern="1200" dirty="0">
                          <a:solidFill>
                            <a:schemeClr val="dk1"/>
                          </a:solidFill>
                          <a:latin typeface="+mn-lt"/>
                          <a:ea typeface="+mn-ea"/>
                          <a:cs typeface="+mn-cs"/>
                        </a:rPr>
                        <a:t>水泵接合器进行</a:t>
                      </a:r>
                      <a:r>
                        <a:rPr lang="en-US" altLang="zh-CN" sz="1600" kern="1200" dirty="0">
                          <a:solidFill>
                            <a:schemeClr val="dk1"/>
                          </a:solidFill>
                          <a:latin typeface="+mn-lt"/>
                          <a:ea typeface="+mn-ea"/>
                          <a:cs typeface="+mn-cs"/>
                        </a:rPr>
                        <a:t>1</a:t>
                      </a:r>
                      <a:r>
                        <a:rPr lang="zh-CN" altLang="en-US" sz="1600" kern="1200" dirty="0">
                          <a:solidFill>
                            <a:schemeClr val="dk1"/>
                          </a:solidFill>
                          <a:latin typeface="+mn-lt"/>
                          <a:ea typeface="+mn-ea"/>
                          <a:cs typeface="+mn-cs"/>
                        </a:rPr>
                        <a:t>次充水试验</a:t>
                      </a:r>
                    </a:p>
                  </a:txBody>
                  <a:tcPr/>
                </a:tc>
                <a:tc>
                  <a:txBody>
                    <a:bodyPr/>
                    <a:lstStyle/>
                    <a:p>
                      <a:pPr marL="285750" indent="-285750" algn="l" defTabSz="914400" rtl="0" eaLnBrk="1" latinLnBrk="0" hangingPunct="1">
                        <a:buFont typeface="Wingdings" panose="05000000000000000000" pitchFamily="2" charset="2"/>
                        <a:buChar char="Ø"/>
                      </a:pPr>
                      <a:r>
                        <a:rPr lang="zh-CN" altLang="en-US" sz="1600" kern="1200" dirty="0">
                          <a:solidFill>
                            <a:schemeClr val="dk1"/>
                          </a:solidFill>
                          <a:latin typeface="+mn-lt"/>
                          <a:ea typeface="+mn-ea"/>
                          <a:cs typeface="+mn-cs"/>
                        </a:rPr>
                        <a:t>每年清理全部过滤器至少</a:t>
                      </a:r>
                      <a:r>
                        <a:rPr lang="en-US" altLang="zh-CN" sz="1600" kern="1200" dirty="0">
                          <a:solidFill>
                            <a:schemeClr val="dk1"/>
                          </a:solidFill>
                          <a:latin typeface="+mn-lt"/>
                          <a:ea typeface="+mn-ea"/>
                          <a:cs typeface="+mn-cs"/>
                        </a:rPr>
                        <a:t>1</a:t>
                      </a:r>
                      <a:r>
                        <a:rPr lang="zh-CN" altLang="en-US" sz="1600" kern="1200" dirty="0">
                          <a:solidFill>
                            <a:schemeClr val="dk1"/>
                          </a:solidFill>
                          <a:latin typeface="+mn-lt"/>
                          <a:ea typeface="+mn-ea"/>
                          <a:cs typeface="+mn-cs"/>
                        </a:rPr>
                        <a:t>次</a:t>
                      </a:r>
                      <a:endParaRPr lang="en-US" altLang="zh-CN" sz="1600"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Ø"/>
                      </a:pPr>
                      <a:r>
                        <a:rPr lang="zh-CN" altLang="en-US" sz="1600" kern="1200" dirty="0">
                          <a:solidFill>
                            <a:schemeClr val="dk1"/>
                          </a:solidFill>
                          <a:latin typeface="+mn-lt"/>
                          <a:ea typeface="+mn-ea"/>
                          <a:cs typeface="+mn-cs"/>
                        </a:rPr>
                        <a:t>使用有效期内的经检定或校验合格的压力表对系统各压力表比对校准</a:t>
                      </a:r>
                      <a:r>
                        <a:rPr lang="en-US" altLang="zh-CN" sz="1600" kern="1200" dirty="0">
                          <a:solidFill>
                            <a:schemeClr val="dk1"/>
                          </a:solidFill>
                          <a:latin typeface="+mn-lt"/>
                          <a:ea typeface="+mn-ea"/>
                          <a:cs typeface="+mn-cs"/>
                        </a:rPr>
                        <a:t>1</a:t>
                      </a:r>
                      <a:r>
                        <a:rPr lang="zh-CN" altLang="en-US" sz="1600" kern="1200" dirty="0">
                          <a:solidFill>
                            <a:schemeClr val="dk1"/>
                          </a:solidFill>
                          <a:latin typeface="+mn-lt"/>
                          <a:ea typeface="+mn-ea"/>
                          <a:cs typeface="+mn-cs"/>
                        </a:rPr>
                        <a:t>次</a:t>
                      </a:r>
                      <a:endParaRPr lang="en-US" altLang="zh-CN" sz="1600" kern="1200" dirty="0">
                        <a:solidFill>
                          <a:schemeClr val="dk1"/>
                        </a:solidFill>
                        <a:latin typeface="+mn-lt"/>
                        <a:ea typeface="+mn-ea"/>
                        <a:cs typeface="+mn-cs"/>
                      </a:endParaRPr>
                    </a:p>
                    <a:p>
                      <a:pPr marL="285750" indent="-285750" algn="l" defTabSz="914400" rtl="0" eaLnBrk="1" latinLnBrk="0" hangingPunct="1">
                        <a:buFont typeface="Wingdings" panose="05000000000000000000" pitchFamily="2" charset="2"/>
                        <a:buChar char="Ø"/>
                      </a:pPr>
                      <a:r>
                        <a:rPr lang="zh-CN" altLang="en-US" sz="1600" kern="1200" dirty="0">
                          <a:solidFill>
                            <a:schemeClr val="dk1"/>
                          </a:solidFill>
                          <a:latin typeface="+mn-lt"/>
                          <a:ea typeface="+mn-ea"/>
                          <a:cs typeface="+mn-cs"/>
                        </a:rPr>
                        <a:t>减压阀的流量和压力进行</a:t>
                      </a:r>
                      <a:r>
                        <a:rPr lang="en-US" altLang="zh-CN" sz="1600" kern="1200" dirty="0">
                          <a:solidFill>
                            <a:schemeClr val="dk1"/>
                          </a:solidFill>
                          <a:latin typeface="+mn-lt"/>
                          <a:ea typeface="+mn-ea"/>
                          <a:cs typeface="+mn-cs"/>
                        </a:rPr>
                        <a:t>1</a:t>
                      </a:r>
                      <a:r>
                        <a:rPr lang="zh-CN" altLang="en-US" sz="1600" kern="1200" dirty="0">
                          <a:solidFill>
                            <a:schemeClr val="dk1"/>
                          </a:solidFill>
                          <a:latin typeface="+mn-lt"/>
                          <a:ea typeface="+mn-ea"/>
                          <a:cs typeface="+mn-cs"/>
                        </a:rPr>
                        <a:t>次试验</a:t>
                      </a:r>
                    </a:p>
                  </a:txBody>
                  <a:tcPr/>
                </a:tc>
                <a:extLst>
                  <a:ext uri="{0D108BD9-81ED-4DB2-BD59-A6C34878D82A}">
                    <a16:rowId xmlns:a16="http://schemas.microsoft.com/office/drawing/2014/main" val="3175590985"/>
                  </a:ext>
                </a:extLst>
              </a:tr>
              <a:tr h="1516782">
                <a:tc>
                  <a:txBody>
                    <a:bodyPr/>
                    <a:lstStyle/>
                    <a:p>
                      <a:pPr algn="ctr"/>
                      <a:r>
                        <a:rPr lang="zh-CN" altLang="en-US" dirty="0"/>
                        <a:t>每叁年</a:t>
                      </a:r>
                    </a:p>
                  </a:txBody>
                  <a:tcPr/>
                </a:tc>
                <a:tc>
                  <a:txBody>
                    <a:bodyPr/>
                    <a:lstStyle/>
                    <a:p>
                      <a:pPr marL="285750" indent="-285750">
                        <a:buFont typeface="Wingdings" panose="05000000000000000000" pitchFamily="2" charset="2"/>
                        <a:buChar char="Ø"/>
                      </a:pPr>
                      <a:r>
                        <a:rPr lang="zh-CN" altLang="en-US" sz="1600" dirty="0"/>
                        <a:t>泄空清理消防水箱</a:t>
                      </a:r>
                      <a:endParaRPr lang="en-US" altLang="zh-CN" sz="1600" dirty="0"/>
                    </a:p>
                    <a:p>
                      <a:pPr marL="285750" indent="-285750">
                        <a:buFont typeface="Wingdings" panose="05000000000000000000" pitchFamily="2" charset="2"/>
                        <a:buChar char="Ø"/>
                      </a:pPr>
                      <a:r>
                        <a:rPr lang="zh-CN" altLang="en-US" sz="1600" dirty="0"/>
                        <a:t>泄空清理消防水池</a:t>
                      </a:r>
                      <a:endParaRPr lang="en-US" altLang="zh-CN" sz="1600" dirty="0"/>
                    </a:p>
                    <a:p>
                      <a:pPr marL="285750" indent="-285750">
                        <a:buFont typeface="Wingdings" panose="05000000000000000000" pitchFamily="2" charset="2"/>
                        <a:buChar char="Ø"/>
                      </a:pPr>
                      <a:r>
                        <a:rPr lang="zh-CN" altLang="en-US" sz="1600" dirty="0"/>
                        <a:t>清理检修内壁、吸水喇叭口、溢流口、排水口、通气口等</a:t>
                      </a:r>
                    </a:p>
                  </a:txBody>
                  <a:tcPr/>
                </a:tc>
                <a:tc>
                  <a:txBody>
                    <a:bodyPr/>
                    <a:lstStyle/>
                    <a:p>
                      <a:pPr marL="285750" indent="-285750">
                        <a:buFont typeface="Wingdings" panose="05000000000000000000" pitchFamily="2" charset="2"/>
                        <a:buChar char="Ø"/>
                      </a:pPr>
                      <a:endParaRPr lang="zh-CN" altLang="en-US" sz="1600" dirty="0"/>
                    </a:p>
                  </a:txBody>
                  <a:tcPr/>
                </a:tc>
                <a:tc>
                  <a:txBody>
                    <a:bodyPr/>
                    <a:lstStyle/>
                    <a:p>
                      <a:endParaRPr lang="zh-CN" altLang="en-US" sz="1600" dirty="0"/>
                    </a:p>
                  </a:txBody>
                  <a:tcPr/>
                </a:tc>
                <a:tc>
                  <a:txBody>
                    <a:bodyPr/>
                    <a:lstStyle/>
                    <a:p>
                      <a:endParaRPr lang="zh-CN" altLang="en-US" sz="1600" dirty="0"/>
                    </a:p>
                  </a:txBody>
                  <a:tcPr/>
                </a:tc>
                <a:extLst>
                  <a:ext uri="{0D108BD9-81ED-4DB2-BD59-A6C34878D82A}">
                    <a16:rowId xmlns:a16="http://schemas.microsoft.com/office/drawing/2014/main" val="1562442054"/>
                  </a:ext>
                </a:extLst>
              </a:tr>
            </a:tbl>
          </a:graphicData>
        </a:graphic>
      </p:graphicFrame>
      <p:sp>
        <p:nvSpPr>
          <p:cNvPr id="3" name="矩形 2">
            <a:extLst>
              <a:ext uri="{FF2B5EF4-FFF2-40B4-BE49-F238E27FC236}">
                <a16:creationId xmlns:a16="http://schemas.microsoft.com/office/drawing/2014/main" id="{A7C3087B-2085-46A4-90A4-F5AE9372B5E6}"/>
              </a:ext>
            </a:extLst>
          </p:cNvPr>
          <p:cNvSpPr/>
          <p:nvPr/>
        </p:nvSpPr>
        <p:spPr>
          <a:xfrm>
            <a:off x="3858827" y="0"/>
            <a:ext cx="4474346" cy="1104918"/>
          </a:xfrm>
          <a:prstGeom prst="rect">
            <a:avLst/>
          </a:prstGeom>
        </p:spPr>
        <p:txBody>
          <a:bodyPr wrap="square">
            <a:spAutoFit/>
          </a:bodyPr>
          <a:lstStyle/>
          <a:p>
            <a:pPr defTabSz="355600">
              <a:spcBef>
                <a:spcPct val="0"/>
              </a:spcBef>
              <a:spcAft>
                <a:spcPct val="35000"/>
              </a:spcAft>
            </a:pPr>
            <a:r>
              <a:rPr lang="en-US" altLang="zh-CN" sz="2800" dirty="0"/>
              <a:t>5.3</a:t>
            </a:r>
            <a:r>
              <a:rPr lang="zh-CN" altLang="en-US" sz="2800" dirty="0"/>
              <a:t>消防给水及消火栓系统</a:t>
            </a:r>
            <a:endParaRPr lang="en-US" altLang="zh-CN" sz="2800" dirty="0"/>
          </a:p>
          <a:p>
            <a:pPr lvl="0" defTabSz="355600">
              <a:spcBef>
                <a:spcPct val="0"/>
              </a:spcBef>
              <a:spcAft>
                <a:spcPct val="35000"/>
              </a:spcAft>
            </a:pPr>
            <a:endParaRPr lang="en-US" altLang="zh-CN" sz="2800" dirty="0"/>
          </a:p>
        </p:txBody>
      </p:sp>
    </p:spTree>
    <p:extLst>
      <p:ext uri="{BB962C8B-B14F-4D97-AF65-F5344CB8AC3E}">
        <p14:creationId xmlns:p14="http://schemas.microsoft.com/office/powerpoint/2010/main" val="373552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0"/>
            <a:ext cx="10125777" cy="14530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5.4</a:t>
            </a:r>
            <a:r>
              <a:rPr lang="zh-CN" altLang="en-US" sz="4000" dirty="0"/>
              <a:t>自动喷水灭火系统</a:t>
            </a:r>
            <a:endParaRPr lang="en-US" altLang="zh-CN" sz="4000" dirty="0"/>
          </a:p>
          <a:p>
            <a:pPr lvl="0" defTabSz="355600">
              <a:spcBef>
                <a:spcPct val="0"/>
              </a:spcBef>
              <a:spcAft>
                <a:spcPct val="35000"/>
              </a:spcAft>
            </a:pPr>
            <a:endParaRPr lang="en-US" altLang="zh-CN" sz="400" dirty="0"/>
          </a:p>
          <a:p>
            <a:pPr lvl="0" algn="l" defTabSz="355600">
              <a:spcBef>
                <a:spcPct val="0"/>
              </a:spcBef>
              <a:spcAft>
                <a:spcPct val="35000"/>
              </a:spcAft>
            </a:pPr>
            <a:r>
              <a:rPr lang="zh-CN" altLang="en-US" sz="3200" dirty="0"/>
              <a:t>湿式、干式、预作用、雨淋、水幕</a:t>
            </a:r>
            <a:endParaRPr lang="zh-CN" altLang="zh-CN" sz="32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3814648437"/>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438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EB67D1E-C634-46EA-9963-FE96BE878062}"/>
              </a:ext>
            </a:extLst>
          </p:cNvPr>
          <p:cNvPicPr>
            <a:picLocks noChangeAspect="1"/>
          </p:cNvPicPr>
          <p:nvPr/>
        </p:nvPicPr>
        <p:blipFill>
          <a:blip r:embed="rId2"/>
          <a:stretch>
            <a:fillRect/>
          </a:stretch>
        </p:blipFill>
        <p:spPr>
          <a:xfrm>
            <a:off x="134316" y="235732"/>
            <a:ext cx="4516090" cy="6386533"/>
          </a:xfrm>
          <a:prstGeom prst="rect">
            <a:avLst/>
          </a:prstGeom>
        </p:spPr>
      </p:pic>
      <p:pic>
        <p:nvPicPr>
          <p:cNvPr id="4" name="图片 3">
            <a:extLst>
              <a:ext uri="{FF2B5EF4-FFF2-40B4-BE49-F238E27FC236}">
                <a16:creationId xmlns:a16="http://schemas.microsoft.com/office/drawing/2014/main" id="{7D5663F7-D648-4ADC-960E-7F1808E23ACF}"/>
              </a:ext>
            </a:extLst>
          </p:cNvPr>
          <p:cNvPicPr>
            <a:picLocks noChangeAspect="1"/>
          </p:cNvPicPr>
          <p:nvPr/>
        </p:nvPicPr>
        <p:blipFill>
          <a:blip r:embed="rId3"/>
          <a:stretch>
            <a:fillRect/>
          </a:stretch>
        </p:blipFill>
        <p:spPr>
          <a:xfrm>
            <a:off x="4980579" y="235732"/>
            <a:ext cx="2230841" cy="3151895"/>
          </a:xfrm>
          <a:prstGeom prst="rect">
            <a:avLst/>
          </a:prstGeom>
        </p:spPr>
      </p:pic>
      <p:pic>
        <p:nvPicPr>
          <p:cNvPr id="2" name="图片 1">
            <a:extLst>
              <a:ext uri="{FF2B5EF4-FFF2-40B4-BE49-F238E27FC236}">
                <a16:creationId xmlns:a16="http://schemas.microsoft.com/office/drawing/2014/main" id="{9157EF0B-D878-4DB0-AB88-454C36A9C207}"/>
              </a:ext>
            </a:extLst>
          </p:cNvPr>
          <p:cNvPicPr>
            <a:picLocks noChangeAspect="1"/>
          </p:cNvPicPr>
          <p:nvPr/>
        </p:nvPicPr>
        <p:blipFill>
          <a:blip r:embed="rId4"/>
          <a:stretch>
            <a:fillRect/>
          </a:stretch>
        </p:blipFill>
        <p:spPr>
          <a:xfrm>
            <a:off x="7371184" y="235732"/>
            <a:ext cx="2217618" cy="3145322"/>
          </a:xfrm>
          <a:prstGeom prst="rect">
            <a:avLst/>
          </a:prstGeom>
        </p:spPr>
      </p:pic>
      <p:pic>
        <p:nvPicPr>
          <p:cNvPr id="3" name="图片 2">
            <a:extLst>
              <a:ext uri="{FF2B5EF4-FFF2-40B4-BE49-F238E27FC236}">
                <a16:creationId xmlns:a16="http://schemas.microsoft.com/office/drawing/2014/main" id="{60E87194-968D-4555-B603-AD3BB1485466}"/>
              </a:ext>
            </a:extLst>
          </p:cNvPr>
          <p:cNvPicPr>
            <a:picLocks noChangeAspect="1"/>
          </p:cNvPicPr>
          <p:nvPr/>
        </p:nvPicPr>
        <p:blipFill>
          <a:blip r:embed="rId5"/>
          <a:stretch>
            <a:fillRect/>
          </a:stretch>
        </p:blipFill>
        <p:spPr>
          <a:xfrm>
            <a:off x="4973282" y="3470374"/>
            <a:ext cx="2238138" cy="3151891"/>
          </a:xfrm>
          <a:prstGeom prst="rect">
            <a:avLst/>
          </a:prstGeom>
        </p:spPr>
      </p:pic>
      <p:pic>
        <p:nvPicPr>
          <p:cNvPr id="5" name="图片 4">
            <a:extLst>
              <a:ext uri="{FF2B5EF4-FFF2-40B4-BE49-F238E27FC236}">
                <a16:creationId xmlns:a16="http://schemas.microsoft.com/office/drawing/2014/main" id="{73D70098-1E4D-4AB7-A5B5-46B313492E37}"/>
              </a:ext>
            </a:extLst>
          </p:cNvPr>
          <p:cNvPicPr>
            <a:picLocks noChangeAspect="1"/>
          </p:cNvPicPr>
          <p:nvPr/>
        </p:nvPicPr>
        <p:blipFill>
          <a:blip r:embed="rId6"/>
          <a:stretch>
            <a:fillRect/>
          </a:stretch>
        </p:blipFill>
        <p:spPr>
          <a:xfrm>
            <a:off x="7371184" y="3476947"/>
            <a:ext cx="2217618" cy="3151892"/>
          </a:xfrm>
          <a:prstGeom prst="rect">
            <a:avLst/>
          </a:prstGeom>
        </p:spPr>
      </p:pic>
      <p:pic>
        <p:nvPicPr>
          <p:cNvPr id="6" name="图片 5">
            <a:extLst>
              <a:ext uri="{FF2B5EF4-FFF2-40B4-BE49-F238E27FC236}">
                <a16:creationId xmlns:a16="http://schemas.microsoft.com/office/drawing/2014/main" id="{CE4E8C8A-0EB6-4C68-A4B5-4D97022AD5BD}"/>
              </a:ext>
            </a:extLst>
          </p:cNvPr>
          <p:cNvPicPr>
            <a:picLocks noChangeAspect="1"/>
          </p:cNvPicPr>
          <p:nvPr/>
        </p:nvPicPr>
        <p:blipFill>
          <a:blip r:embed="rId7"/>
          <a:stretch>
            <a:fillRect/>
          </a:stretch>
        </p:blipFill>
        <p:spPr>
          <a:xfrm>
            <a:off x="9748566" y="235732"/>
            <a:ext cx="2226656" cy="3145322"/>
          </a:xfrm>
          <a:prstGeom prst="rect">
            <a:avLst/>
          </a:prstGeom>
        </p:spPr>
      </p:pic>
      <p:pic>
        <p:nvPicPr>
          <p:cNvPr id="7" name="图片 6">
            <a:extLst>
              <a:ext uri="{FF2B5EF4-FFF2-40B4-BE49-F238E27FC236}">
                <a16:creationId xmlns:a16="http://schemas.microsoft.com/office/drawing/2014/main" id="{D10C1794-8EC6-4BEA-B280-2DC39E4FD1F5}"/>
              </a:ext>
            </a:extLst>
          </p:cNvPr>
          <p:cNvPicPr>
            <a:picLocks noChangeAspect="1"/>
          </p:cNvPicPr>
          <p:nvPr/>
        </p:nvPicPr>
        <p:blipFill>
          <a:blip r:embed="rId8"/>
          <a:stretch>
            <a:fillRect/>
          </a:stretch>
        </p:blipFill>
        <p:spPr>
          <a:xfrm>
            <a:off x="9748565" y="3476947"/>
            <a:ext cx="2238139" cy="3151892"/>
          </a:xfrm>
          <a:prstGeom prst="rect">
            <a:avLst/>
          </a:prstGeom>
        </p:spPr>
      </p:pic>
    </p:spTree>
    <p:extLst>
      <p:ext uri="{BB962C8B-B14F-4D97-AF65-F5344CB8AC3E}">
        <p14:creationId xmlns:p14="http://schemas.microsoft.com/office/powerpoint/2010/main" val="324670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13401C89-A7EE-4B94-AB68-3BA8D70BCEFE}"/>
              </a:ext>
            </a:extLst>
          </p:cNvPr>
          <p:cNvGraphicFramePr>
            <a:graphicFrameLocks noGrp="1"/>
          </p:cNvGraphicFramePr>
          <p:nvPr>
            <p:extLst>
              <p:ext uri="{D42A27DB-BD31-4B8C-83A1-F6EECF244321}">
                <p14:modId xmlns:p14="http://schemas.microsoft.com/office/powerpoint/2010/main" val="2205995376"/>
              </p:ext>
            </p:extLst>
          </p:nvPr>
        </p:nvGraphicFramePr>
        <p:xfrm>
          <a:off x="51046" y="487682"/>
          <a:ext cx="12067160" cy="6331978"/>
        </p:xfrm>
        <a:graphic>
          <a:graphicData uri="http://schemas.openxmlformats.org/drawingml/2006/table">
            <a:tbl>
              <a:tblPr firstRow="1" bandRow="1">
                <a:tableStyleId>{5C22544A-7EE6-4342-B048-85BDC9FD1C3A}</a:tableStyleId>
              </a:tblPr>
              <a:tblGrid>
                <a:gridCol w="1641909">
                  <a:extLst>
                    <a:ext uri="{9D8B030D-6E8A-4147-A177-3AD203B41FA5}">
                      <a16:colId xmlns:a16="http://schemas.microsoft.com/office/drawing/2014/main" val="2127571264"/>
                    </a:ext>
                  </a:extLst>
                </a:gridCol>
                <a:gridCol w="5939879">
                  <a:extLst>
                    <a:ext uri="{9D8B030D-6E8A-4147-A177-3AD203B41FA5}">
                      <a16:colId xmlns:a16="http://schemas.microsoft.com/office/drawing/2014/main" val="2244741805"/>
                    </a:ext>
                  </a:extLst>
                </a:gridCol>
                <a:gridCol w="4485372">
                  <a:extLst>
                    <a:ext uri="{9D8B030D-6E8A-4147-A177-3AD203B41FA5}">
                      <a16:colId xmlns:a16="http://schemas.microsoft.com/office/drawing/2014/main" val="611921868"/>
                    </a:ext>
                  </a:extLst>
                </a:gridCol>
              </a:tblGrid>
              <a:tr h="329626">
                <a:tc>
                  <a:txBody>
                    <a:bodyPr/>
                    <a:lstStyle/>
                    <a:p>
                      <a:pPr algn="ctr"/>
                      <a:r>
                        <a:rPr lang="zh-CN" altLang="en-US" dirty="0"/>
                        <a:t>保养周期</a:t>
                      </a:r>
                    </a:p>
                  </a:txBody>
                  <a:tcPr/>
                </a:tc>
                <a:tc>
                  <a:txBody>
                    <a:bodyPr/>
                    <a:lstStyle/>
                    <a:p>
                      <a:pPr algn="ctr"/>
                      <a:r>
                        <a:rPr lang="zh-CN" altLang="en-US" dirty="0"/>
                        <a:t>报警阀组</a:t>
                      </a:r>
                    </a:p>
                  </a:txBody>
                  <a:tcPr/>
                </a:tc>
                <a:tc>
                  <a:txBody>
                    <a:bodyPr/>
                    <a:lstStyle/>
                    <a:p>
                      <a:pPr algn="ctr"/>
                      <a:r>
                        <a:rPr lang="zh-CN" altLang="en-US" dirty="0"/>
                        <a:t>系统组件</a:t>
                      </a:r>
                    </a:p>
                  </a:txBody>
                  <a:tcPr/>
                </a:tc>
                <a:extLst>
                  <a:ext uri="{0D108BD9-81ED-4DB2-BD59-A6C34878D82A}">
                    <a16:rowId xmlns:a16="http://schemas.microsoft.com/office/drawing/2014/main" val="854371211"/>
                  </a:ext>
                </a:extLst>
              </a:tr>
              <a:tr h="1947510">
                <a:tc>
                  <a:txBody>
                    <a:bodyPr/>
                    <a:lstStyle/>
                    <a:p>
                      <a:pPr algn="ctr"/>
                      <a:r>
                        <a:rPr lang="zh-CN" altLang="en-US" dirty="0"/>
                        <a:t>每月</a:t>
                      </a:r>
                    </a:p>
                  </a:txBody>
                  <a:tcPr/>
                </a:tc>
                <a:tc>
                  <a:txBody>
                    <a:bodyPr/>
                    <a:lstStyle/>
                    <a:p>
                      <a:pPr marL="285750" indent="-285750">
                        <a:buFont typeface="Wingdings" panose="05000000000000000000" pitchFamily="2" charset="2"/>
                        <a:buChar char="Ø"/>
                      </a:pPr>
                      <a:r>
                        <a:rPr lang="zh-CN" altLang="en-US" sz="1300" dirty="0"/>
                        <a:t>检查系统侧和水源测压力，两侧压差不应超过</a:t>
                      </a:r>
                      <a:r>
                        <a:rPr lang="en-US" altLang="zh-CN" sz="1300" dirty="0"/>
                        <a:t>0.01MPa</a:t>
                      </a:r>
                    </a:p>
                    <a:p>
                      <a:pPr marL="285750" indent="-285750">
                        <a:buFont typeface="Wingdings" panose="05000000000000000000" pitchFamily="2" charset="2"/>
                        <a:buChar char="Ø"/>
                      </a:pPr>
                      <a:r>
                        <a:rPr lang="zh-CN" altLang="en-US" sz="1300" dirty="0"/>
                        <a:t>检查预作用报警阀和干式报警阀，阀前稳压值应符合设计要求且不低于</a:t>
                      </a:r>
                      <a:r>
                        <a:rPr lang="en-US" altLang="zh-CN" sz="1300" dirty="0"/>
                        <a:t>0.25MPa</a:t>
                      </a:r>
                    </a:p>
                    <a:p>
                      <a:pPr marL="285750" indent="-285750">
                        <a:buFont typeface="Wingdings" panose="05000000000000000000" pitchFamily="2" charset="2"/>
                        <a:buChar char="Ø"/>
                      </a:pPr>
                      <a:r>
                        <a:rPr lang="zh-CN" altLang="en-US" sz="1300" dirty="0"/>
                        <a:t>检查充气装置的启停压力值</a:t>
                      </a:r>
                      <a:endParaRPr lang="en-US" altLang="zh-CN" sz="1300" dirty="0"/>
                    </a:p>
                    <a:p>
                      <a:pPr marL="285750" indent="-285750">
                        <a:buFont typeface="Wingdings" panose="05000000000000000000" pitchFamily="2" charset="2"/>
                        <a:buChar char="Ø"/>
                      </a:pPr>
                      <a:r>
                        <a:rPr lang="zh-CN" altLang="en-US" sz="1300" dirty="0"/>
                        <a:t>检查报警阀上游的水源控制阀</a:t>
                      </a:r>
                      <a:endParaRPr lang="en-US" altLang="zh-CN" sz="1300" dirty="0"/>
                    </a:p>
                    <a:p>
                      <a:pPr marL="285750" indent="-285750">
                        <a:buFont typeface="Wingdings" panose="05000000000000000000" pitchFamily="2" charset="2"/>
                        <a:buChar char="Ø"/>
                      </a:pPr>
                      <a:r>
                        <a:rPr lang="zh-CN" altLang="en-US" sz="1300" dirty="0"/>
                        <a:t>检查自动喷水系统全部控制阀及其启闭状态</a:t>
                      </a:r>
                      <a:endParaRPr lang="en-US" altLang="zh-CN" sz="1300" dirty="0"/>
                    </a:p>
                    <a:p>
                      <a:pPr marL="285750" indent="-285750">
                        <a:buFont typeface="Wingdings" panose="05000000000000000000" pitchFamily="2" charset="2"/>
                        <a:buChar char="Ø"/>
                      </a:pPr>
                      <a:r>
                        <a:rPr lang="zh-CN" altLang="en-US" sz="1300" dirty="0"/>
                        <a:t>检查电磁阀并做启动试验</a:t>
                      </a:r>
                      <a:endParaRPr lang="en-US" altLang="zh-CN" sz="1300" dirty="0"/>
                    </a:p>
                    <a:p>
                      <a:pPr marL="285750" indent="-285750">
                        <a:buFont typeface="Wingdings" panose="05000000000000000000" pitchFamily="2" charset="2"/>
                        <a:buChar char="Ø"/>
                      </a:pPr>
                      <a:r>
                        <a:rPr lang="zh-CN" altLang="en-US" sz="1300" dirty="0"/>
                        <a:t>全开全闭</a:t>
                      </a:r>
                      <a:r>
                        <a:rPr lang="en-US" altLang="zh-CN" sz="1300" dirty="0"/>
                        <a:t>1</a:t>
                      </a:r>
                      <a:r>
                        <a:rPr lang="zh-CN" altLang="en-US" sz="1300" dirty="0"/>
                        <a:t>次报警阀水源侧控制阀、试验警铃阀、放水阀、紧急启动阀、复位阀、注水阀、截止阀，各阀门应正常</a:t>
                      </a:r>
                      <a:endParaRPr lang="en-US" altLang="zh-CN" sz="1300" dirty="0"/>
                    </a:p>
                    <a:p>
                      <a:pPr marL="285750" indent="-285750">
                        <a:buFont typeface="Wingdings" panose="05000000000000000000" pitchFamily="2" charset="2"/>
                        <a:buChar char="Ø"/>
                      </a:pPr>
                      <a:endParaRPr lang="en-US" altLang="zh-CN" sz="1300" dirty="0"/>
                    </a:p>
                  </a:txBody>
                  <a:tcPr/>
                </a:tc>
                <a:tc>
                  <a:txBody>
                    <a:bodyPr/>
                    <a:lstStyle/>
                    <a:p>
                      <a:pPr marL="285750" indent="-285750">
                        <a:buFont typeface="Wingdings" panose="05000000000000000000" pitchFamily="2" charset="2"/>
                        <a:buChar char="Ø"/>
                      </a:pPr>
                      <a:r>
                        <a:rPr lang="zh-CN" altLang="en-US" sz="1300" dirty="0"/>
                        <a:t>检查喷头外观</a:t>
                      </a:r>
                      <a:endParaRPr lang="en-US" altLang="zh-CN" sz="1300" dirty="0"/>
                    </a:p>
                    <a:p>
                      <a:pPr marL="285750" indent="-285750">
                        <a:buFont typeface="Wingdings" panose="05000000000000000000" pitchFamily="2" charset="2"/>
                        <a:buChar char="Ø"/>
                      </a:pPr>
                      <a:r>
                        <a:rPr lang="zh-CN" altLang="en-US" sz="1300" dirty="0"/>
                        <a:t>对全部信号阀进行不少于</a:t>
                      </a:r>
                      <a:r>
                        <a:rPr lang="en-US" altLang="zh-CN" sz="1300" dirty="0"/>
                        <a:t>2</a:t>
                      </a:r>
                      <a:r>
                        <a:rPr lang="zh-CN" altLang="en-US" sz="1300" dirty="0"/>
                        <a:t>次全开全闭操作</a:t>
                      </a:r>
                      <a:endParaRPr lang="en-US" altLang="zh-CN" sz="1300" dirty="0"/>
                    </a:p>
                  </a:txBody>
                  <a:tcPr/>
                </a:tc>
                <a:extLst>
                  <a:ext uri="{0D108BD9-81ED-4DB2-BD59-A6C34878D82A}">
                    <a16:rowId xmlns:a16="http://schemas.microsoft.com/office/drawing/2014/main" val="3961646271"/>
                  </a:ext>
                </a:extLst>
              </a:tr>
              <a:tr h="975144">
                <a:tc>
                  <a:txBody>
                    <a:bodyPr/>
                    <a:lstStyle/>
                    <a:p>
                      <a:pPr algn="ctr"/>
                      <a:r>
                        <a:rPr lang="zh-CN" altLang="en-US" dirty="0"/>
                        <a:t>每季度</a:t>
                      </a:r>
                    </a:p>
                  </a:txBody>
                  <a:tcPr/>
                </a:tc>
                <a:tc>
                  <a:txBody>
                    <a:bodyPr/>
                    <a:lstStyle/>
                    <a:p>
                      <a:pPr marL="285750" indent="-285750">
                        <a:buFont typeface="Wingdings" panose="05000000000000000000" pitchFamily="2" charset="2"/>
                        <a:buChar char="Ø"/>
                      </a:pPr>
                      <a:r>
                        <a:rPr lang="zh-CN" altLang="en-US" sz="1300" dirty="0"/>
                        <a:t>检查报警阀外观</a:t>
                      </a:r>
                      <a:endParaRPr lang="en-US" altLang="zh-CN" sz="1300" dirty="0"/>
                    </a:p>
                    <a:p>
                      <a:pPr marL="285750" indent="-285750">
                        <a:buFont typeface="Wingdings" panose="05000000000000000000" pitchFamily="2" charset="2"/>
                        <a:buChar char="Ø"/>
                      </a:pPr>
                      <a:r>
                        <a:rPr lang="zh-CN" altLang="en-US" sz="1300" dirty="0"/>
                        <a:t>检查报警阀组法兰处的连接螺栓</a:t>
                      </a:r>
                      <a:endParaRPr lang="en-US" altLang="zh-CN" sz="1300" dirty="0"/>
                    </a:p>
                    <a:p>
                      <a:pPr marL="285750" indent="-285750">
                        <a:buFont typeface="Wingdings" panose="05000000000000000000" pitchFamily="2" charset="2"/>
                        <a:buChar char="Ø"/>
                      </a:pPr>
                      <a:r>
                        <a:rPr lang="zh-CN" altLang="en-US" sz="1300" dirty="0"/>
                        <a:t>紧固报警阀组法兰处的连接螺栓</a:t>
                      </a:r>
                      <a:endParaRPr lang="en-US" altLang="zh-CN" sz="1300" dirty="0"/>
                    </a:p>
                    <a:p>
                      <a:pPr marL="285750" indent="-285750">
                        <a:buFont typeface="Wingdings" panose="05000000000000000000" pitchFamily="2" charset="2"/>
                        <a:buChar char="Ø"/>
                      </a:pPr>
                      <a:endParaRPr lang="en-US" altLang="zh-CN" sz="1300" dirty="0"/>
                    </a:p>
                    <a:p>
                      <a:pPr marL="285750" indent="-285750">
                        <a:buFont typeface="Wingdings" panose="05000000000000000000" pitchFamily="2" charset="2"/>
                        <a:buChar char="Ø"/>
                      </a:pPr>
                      <a:endParaRPr lang="en-US" altLang="zh-CN" sz="1300" dirty="0"/>
                    </a:p>
                  </a:txBody>
                  <a:tcPr/>
                </a:tc>
                <a:tc>
                  <a:txBody>
                    <a:bodyPr/>
                    <a:lstStyle/>
                    <a:p>
                      <a:pPr marL="285750" indent="-285750">
                        <a:buFont typeface="Wingdings" panose="05000000000000000000" pitchFamily="2" charset="2"/>
                        <a:buChar char="Ø"/>
                      </a:pPr>
                      <a:r>
                        <a:rPr lang="zh-CN" altLang="en-US" sz="1300" dirty="0"/>
                        <a:t>利用末端试水装置对水流指示器、报警阀压力开关等进行试验</a:t>
                      </a:r>
                      <a:endParaRPr lang="en-US" altLang="zh-CN" sz="1300" dirty="0"/>
                    </a:p>
                    <a:p>
                      <a:pPr marL="285750" indent="-285750">
                        <a:buFont typeface="Wingdings" panose="05000000000000000000" pitchFamily="2" charset="2"/>
                        <a:buChar char="Ø"/>
                      </a:pPr>
                      <a:r>
                        <a:rPr lang="zh-CN" altLang="en-US" sz="1300" dirty="0"/>
                        <a:t>对系统所有的末端试水阀和报警阀旁的放水试验阀进行</a:t>
                      </a:r>
                      <a:r>
                        <a:rPr lang="en-US" altLang="zh-CN" sz="1300" dirty="0"/>
                        <a:t>1</a:t>
                      </a:r>
                      <a:r>
                        <a:rPr lang="zh-CN" altLang="en-US" sz="1300" dirty="0"/>
                        <a:t>次放水试验，检查系统启动、报警功能以及出水情况</a:t>
                      </a:r>
                      <a:endParaRPr lang="en-US" altLang="zh-CN" sz="1300" dirty="0"/>
                    </a:p>
                    <a:p>
                      <a:pPr marL="285750" indent="-285750">
                        <a:buFont typeface="Wingdings" panose="05000000000000000000" pitchFamily="2" charset="2"/>
                        <a:buChar char="Ø"/>
                      </a:pPr>
                      <a:r>
                        <a:rPr lang="zh-CN" altLang="en-US" sz="1300" dirty="0"/>
                        <a:t>检查阀门填料压盖、加油孔、阀盖与阀体连接及阀门法兰等处，应无渗漏</a:t>
                      </a:r>
                      <a:endParaRPr lang="en-US" altLang="zh-CN" sz="1300" dirty="0"/>
                    </a:p>
                    <a:p>
                      <a:pPr marL="285750" indent="-285750">
                        <a:buFont typeface="Wingdings" panose="05000000000000000000" pitchFamily="2" charset="2"/>
                        <a:buChar char="Ø"/>
                      </a:pPr>
                      <a:r>
                        <a:rPr lang="zh-CN" altLang="en-US" sz="1300" dirty="0"/>
                        <a:t>检查室外阀门井中的进水管控制阀门，应处于全开启状态。</a:t>
                      </a:r>
                      <a:endParaRPr lang="en-US" altLang="zh-CN" sz="1300" dirty="0"/>
                    </a:p>
                    <a:p>
                      <a:pPr marL="285750" indent="-285750">
                        <a:buFont typeface="Wingdings" panose="05000000000000000000" pitchFamily="2" charset="2"/>
                        <a:buChar char="Ø"/>
                      </a:pPr>
                      <a:r>
                        <a:rPr lang="zh-CN" altLang="en-US" sz="1300" dirty="0"/>
                        <a:t>阀门阀杆螺纹及传动机构等处施加润滑脂，并启闭</a:t>
                      </a:r>
                      <a:r>
                        <a:rPr lang="en-US" altLang="zh-CN" sz="1300" dirty="0"/>
                        <a:t>1</a:t>
                      </a:r>
                      <a:r>
                        <a:rPr lang="zh-CN" altLang="en-US" sz="1300" dirty="0"/>
                        <a:t>～</a:t>
                      </a:r>
                      <a:r>
                        <a:rPr lang="en-US" altLang="zh-CN" sz="1300" dirty="0"/>
                        <a:t>2</a:t>
                      </a:r>
                      <a:r>
                        <a:rPr lang="zh-CN" altLang="en-US" sz="1300" dirty="0"/>
                        <a:t>次</a:t>
                      </a:r>
                      <a:endParaRPr lang="en-US" altLang="zh-CN" sz="1300" dirty="0"/>
                    </a:p>
                  </a:txBody>
                  <a:tcPr/>
                </a:tc>
                <a:extLst>
                  <a:ext uri="{0D108BD9-81ED-4DB2-BD59-A6C34878D82A}">
                    <a16:rowId xmlns:a16="http://schemas.microsoft.com/office/drawing/2014/main" val="3318039190"/>
                  </a:ext>
                </a:extLst>
              </a:tr>
              <a:tr h="439501">
                <a:tc>
                  <a:txBody>
                    <a:bodyPr/>
                    <a:lstStyle/>
                    <a:p>
                      <a:pPr algn="ctr"/>
                      <a:r>
                        <a:rPr lang="zh-CN" altLang="en-US" dirty="0"/>
                        <a:t>每半年</a:t>
                      </a:r>
                    </a:p>
                  </a:txBody>
                  <a:tcPr/>
                </a:tc>
                <a:tc>
                  <a:txBody>
                    <a:bodyPr/>
                    <a:lstStyle/>
                    <a:p>
                      <a:pPr marL="285750" indent="-285750">
                        <a:buFont typeface="Wingdings" panose="05000000000000000000" pitchFamily="2" charset="2"/>
                        <a:buChar char="Ø"/>
                      </a:pPr>
                      <a:r>
                        <a:rPr lang="zh-CN" altLang="en-US" sz="1300" dirty="0"/>
                        <a:t>清理全部过滤器</a:t>
                      </a:r>
                      <a:r>
                        <a:rPr lang="en-US" altLang="zh-CN" sz="1300" dirty="0"/>
                        <a:t>1</a:t>
                      </a:r>
                      <a:r>
                        <a:rPr lang="zh-CN" altLang="en-US" sz="1300" dirty="0"/>
                        <a:t>次，疏通延迟器小孔接口等组件</a:t>
                      </a:r>
                      <a:endParaRPr lang="en-US" altLang="zh-CN" sz="1300" dirty="0"/>
                    </a:p>
                  </a:txBody>
                  <a:tcPr/>
                </a:tc>
                <a:tc>
                  <a:txBody>
                    <a:bodyPr/>
                    <a:lstStyle/>
                    <a:p>
                      <a:pPr marL="285750" indent="-285750">
                        <a:buFont typeface="Wingdings" panose="05000000000000000000" pitchFamily="2" charset="2"/>
                        <a:buChar char="Ø"/>
                      </a:pPr>
                      <a:endParaRPr lang="en-US" altLang="zh-CN" sz="1300" dirty="0"/>
                    </a:p>
                  </a:txBody>
                  <a:tcPr/>
                </a:tc>
                <a:extLst>
                  <a:ext uri="{0D108BD9-81ED-4DB2-BD59-A6C34878D82A}">
                    <a16:rowId xmlns:a16="http://schemas.microsoft.com/office/drawing/2014/main" val="1211678538"/>
                  </a:ext>
                </a:extLst>
              </a:tr>
              <a:tr h="380998">
                <a:tc>
                  <a:txBody>
                    <a:bodyPr/>
                    <a:lstStyle/>
                    <a:p>
                      <a:pPr algn="ctr"/>
                      <a:r>
                        <a:rPr lang="zh-CN" altLang="en-US" dirty="0"/>
                        <a:t>每年</a:t>
                      </a:r>
                    </a:p>
                  </a:txBody>
                  <a:tcPr/>
                </a:tc>
                <a:tc>
                  <a:txBody>
                    <a:bodyPr/>
                    <a:lstStyle/>
                    <a:p>
                      <a:pPr marL="285750" indent="-285750">
                        <a:buFont typeface="Wingdings" panose="05000000000000000000" pitchFamily="2" charset="2"/>
                        <a:buChar char="Ø"/>
                      </a:pPr>
                      <a:r>
                        <a:rPr lang="zh-CN" altLang="en-US" sz="1300" dirty="0"/>
                        <a:t>清洗雨淋阀防复位器，清除阀体内水垢</a:t>
                      </a:r>
                      <a:endParaRPr lang="en-US" altLang="zh-CN" sz="1300" dirty="0"/>
                    </a:p>
                  </a:txBody>
                  <a:tcPr/>
                </a:tc>
                <a:tc>
                  <a:txBody>
                    <a:bodyPr/>
                    <a:lstStyle/>
                    <a:p>
                      <a:pPr marL="285750" indent="-285750">
                        <a:buFont typeface="Wingdings" panose="05000000000000000000" pitchFamily="2" charset="2"/>
                        <a:buChar char="Ø"/>
                      </a:pPr>
                      <a:r>
                        <a:rPr lang="zh-CN" altLang="en-US" sz="1300" dirty="0"/>
                        <a:t>紧固信号阀支架和法兰连接处的螺栓，并在外露螺纹处施涂润滑脂</a:t>
                      </a:r>
                      <a:endParaRPr lang="en-US" altLang="zh-CN" sz="1300" dirty="0"/>
                    </a:p>
                  </a:txBody>
                  <a:tcPr/>
                </a:tc>
                <a:extLst>
                  <a:ext uri="{0D108BD9-81ED-4DB2-BD59-A6C34878D82A}">
                    <a16:rowId xmlns:a16="http://schemas.microsoft.com/office/drawing/2014/main" val="98527231"/>
                  </a:ext>
                </a:extLst>
              </a:tr>
              <a:tr h="893757">
                <a:tc>
                  <a:txBody>
                    <a:bodyPr/>
                    <a:lstStyle/>
                    <a:p>
                      <a:pPr algn="ctr"/>
                      <a:r>
                        <a:rPr lang="zh-CN" altLang="en-US" dirty="0"/>
                        <a:t>每两年</a:t>
                      </a:r>
                    </a:p>
                  </a:txBody>
                  <a:tcPr/>
                </a:tc>
                <a:tc>
                  <a:txBody>
                    <a:bodyPr/>
                    <a:lstStyle/>
                    <a:p>
                      <a:pPr marL="285750" indent="-285750">
                        <a:buFont typeface="Wingdings" panose="05000000000000000000" pitchFamily="2" charset="2"/>
                        <a:buChar char="Ø"/>
                      </a:pPr>
                      <a:r>
                        <a:rPr lang="zh-CN" altLang="en-US" sz="1300" dirty="0"/>
                        <a:t>宜打开报警阀阀体清洁内部零配件，清理水垢、锈蚀等杂质，零配件如有明显锈蚀、变形应更换，检查膜片和阀瓣密封面等密封件</a:t>
                      </a:r>
                      <a:endParaRPr lang="en-US" altLang="zh-CN" sz="1300" dirty="0"/>
                    </a:p>
                  </a:txBody>
                  <a:tcPr/>
                </a:tc>
                <a:tc>
                  <a:txBody>
                    <a:bodyPr/>
                    <a:lstStyle/>
                    <a:p>
                      <a:pPr marL="285750" indent="-285750">
                        <a:buFont typeface="Wingdings" panose="05000000000000000000" pitchFamily="2" charset="2"/>
                        <a:buChar char="Ø"/>
                      </a:pPr>
                      <a:endParaRPr lang="en-US" altLang="zh-CN" sz="1300" dirty="0"/>
                    </a:p>
                  </a:txBody>
                  <a:tcPr/>
                </a:tc>
                <a:extLst>
                  <a:ext uri="{0D108BD9-81ED-4DB2-BD59-A6C34878D82A}">
                    <a16:rowId xmlns:a16="http://schemas.microsoft.com/office/drawing/2014/main" val="3006787130"/>
                  </a:ext>
                </a:extLst>
              </a:tr>
            </a:tbl>
          </a:graphicData>
        </a:graphic>
      </p:graphicFrame>
      <p:sp>
        <p:nvSpPr>
          <p:cNvPr id="3" name="矩形 2">
            <a:extLst>
              <a:ext uri="{FF2B5EF4-FFF2-40B4-BE49-F238E27FC236}">
                <a16:creationId xmlns:a16="http://schemas.microsoft.com/office/drawing/2014/main" id="{A7C3087B-2085-46A4-90A4-F5AE9372B5E6}"/>
              </a:ext>
            </a:extLst>
          </p:cNvPr>
          <p:cNvSpPr/>
          <p:nvPr/>
        </p:nvSpPr>
        <p:spPr>
          <a:xfrm>
            <a:off x="3858827" y="0"/>
            <a:ext cx="4900162" cy="1104918"/>
          </a:xfrm>
          <a:prstGeom prst="rect">
            <a:avLst/>
          </a:prstGeom>
        </p:spPr>
        <p:txBody>
          <a:bodyPr wrap="square">
            <a:spAutoFit/>
          </a:bodyPr>
          <a:lstStyle/>
          <a:p>
            <a:pPr defTabSz="355600">
              <a:spcBef>
                <a:spcPct val="0"/>
              </a:spcBef>
              <a:spcAft>
                <a:spcPct val="35000"/>
              </a:spcAft>
            </a:pPr>
            <a:r>
              <a:rPr lang="en-US" altLang="zh-CN" sz="2800" dirty="0"/>
              <a:t>5.4</a:t>
            </a:r>
            <a:r>
              <a:rPr lang="zh-CN" altLang="en-US" sz="2800" dirty="0"/>
              <a:t>自动喷水灭火系统</a:t>
            </a:r>
            <a:endParaRPr lang="en-US" altLang="zh-CN" sz="2800" dirty="0"/>
          </a:p>
          <a:p>
            <a:pPr lvl="0" defTabSz="355600">
              <a:spcBef>
                <a:spcPct val="0"/>
              </a:spcBef>
              <a:spcAft>
                <a:spcPct val="35000"/>
              </a:spcAft>
            </a:pPr>
            <a:endParaRPr lang="en-US" altLang="zh-CN" sz="2800" dirty="0"/>
          </a:p>
        </p:txBody>
      </p:sp>
    </p:spTree>
    <p:extLst>
      <p:ext uri="{BB962C8B-B14F-4D97-AF65-F5344CB8AC3E}">
        <p14:creationId xmlns:p14="http://schemas.microsoft.com/office/powerpoint/2010/main" val="383554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408B7311-C920-4C5B-8CCC-1295F7DA5457}"/>
              </a:ext>
            </a:extLst>
          </p:cNvPr>
          <p:cNvSpPr/>
          <p:nvPr/>
        </p:nvSpPr>
        <p:spPr>
          <a:xfrm>
            <a:off x="3845049" y="1110937"/>
            <a:ext cx="4063102" cy="455371"/>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dirty="0"/>
              <a:t>5.5</a:t>
            </a:r>
            <a:r>
              <a:rPr lang="zh-CN" altLang="en-US" sz="2400" dirty="0"/>
              <a:t>水喷雾灭火</a:t>
            </a:r>
            <a:r>
              <a:rPr lang="zh-CN" sz="2400" kern="1200" dirty="0"/>
              <a:t>系统</a:t>
            </a:r>
          </a:p>
        </p:txBody>
      </p:sp>
      <p:sp>
        <p:nvSpPr>
          <p:cNvPr id="5" name="任意多边形: 形状 4">
            <a:extLst>
              <a:ext uri="{FF2B5EF4-FFF2-40B4-BE49-F238E27FC236}">
                <a16:creationId xmlns:a16="http://schemas.microsoft.com/office/drawing/2014/main" id="{5C0B6672-4D55-4FC6-9AF3-CB3AFB387FBE}"/>
              </a:ext>
            </a:extLst>
          </p:cNvPr>
          <p:cNvSpPr/>
          <p:nvPr/>
        </p:nvSpPr>
        <p:spPr>
          <a:xfrm>
            <a:off x="3845049" y="1896595"/>
            <a:ext cx="4063102" cy="455371"/>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5.6</a:t>
            </a:r>
            <a:r>
              <a:rPr lang="zh-CN" sz="2400" kern="1200" dirty="0"/>
              <a:t>细水雾灭火系统</a:t>
            </a:r>
          </a:p>
        </p:txBody>
      </p:sp>
      <p:sp>
        <p:nvSpPr>
          <p:cNvPr id="6" name="任意多边形: 形状 5">
            <a:extLst>
              <a:ext uri="{FF2B5EF4-FFF2-40B4-BE49-F238E27FC236}">
                <a16:creationId xmlns:a16="http://schemas.microsoft.com/office/drawing/2014/main" id="{A6CF8B53-0D22-46E6-BD99-D3D931B3C222}"/>
              </a:ext>
            </a:extLst>
          </p:cNvPr>
          <p:cNvSpPr/>
          <p:nvPr/>
        </p:nvSpPr>
        <p:spPr>
          <a:xfrm>
            <a:off x="3845049" y="2682253"/>
            <a:ext cx="4063102" cy="455371"/>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5.8</a:t>
            </a:r>
            <a:r>
              <a:rPr lang="zh-CN" sz="2400" kern="1200" dirty="0"/>
              <a:t>泡沫灭火系统</a:t>
            </a:r>
          </a:p>
        </p:txBody>
      </p:sp>
      <p:sp>
        <p:nvSpPr>
          <p:cNvPr id="7" name="任意多边形: 形状 6">
            <a:extLst>
              <a:ext uri="{FF2B5EF4-FFF2-40B4-BE49-F238E27FC236}">
                <a16:creationId xmlns:a16="http://schemas.microsoft.com/office/drawing/2014/main" id="{A58B614C-5D9A-4A1A-88B6-A06715227F17}"/>
              </a:ext>
            </a:extLst>
          </p:cNvPr>
          <p:cNvSpPr/>
          <p:nvPr/>
        </p:nvSpPr>
        <p:spPr>
          <a:xfrm>
            <a:off x="3845049" y="3519207"/>
            <a:ext cx="4063102" cy="455371"/>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5.10</a:t>
            </a:r>
            <a:r>
              <a:rPr lang="zh-CN" sz="2400" kern="1200" dirty="0"/>
              <a:t>干粉灭火系统</a:t>
            </a:r>
          </a:p>
        </p:txBody>
      </p:sp>
      <p:sp>
        <p:nvSpPr>
          <p:cNvPr id="9" name="任意多边形: 形状 8">
            <a:extLst>
              <a:ext uri="{FF2B5EF4-FFF2-40B4-BE49-F238E27FC236}">
                <a16:creationId xmlns:a16="http://schemas.microsoft.com/office/drawing/2014/main" id="{B4C2485A-B6E4-4CC2-8DBC-D73372A116C9}"/>
              </a:ext>
            </a:extLst>
          </p:cNvPr>
          <p:cNvSpPr/>
          <p:nvPr/>
        </p:nvSpPr>
        <p:spPr>
          <a:xfrm>
            <a:off x="3845049" y="4356161"/>
            <a:ext cx="4063102" cy="455371"/>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5.16</a:t>
            </a:r>
            <a:r>
              <a:rPr lang="zh-CN" sz="2400" kern="1200" dirty="0"/>
              <a:t>消防电梯</a:t>
            </a:r>
          </a:p>
        </p:txBody>
      </p:sp>
    </p:spTree>
    <p:extLst>
      <p:ext uri="{BB962C8B-B14F-4D97-AF65-F5344CB8AC3E}">
        <p14:creationId xmlns:p14="http://schemas.microsoft.com/office/powerpoint/2010/main" val="2734505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5.7</a:t>
            </a:r>
            <a:r>
              <a:rPr lang="zh-CN" altLang="en-US" sz="4000" dirty="0"/>
              <a:t>消防炮灭火系统</a:t>
            </a:r>
            <a:endParaRPr lang="en-US" altLang="zh-CN" sz="4000" dirty="0"/>
          </a:p>
          <a:p>
            <a:pPr lvl="0" defTabSz="355600">
              <a:spcBef>
                <a:spcPct val="0"/>
              </a:spcBef>
              <a:spcAft>
                <a:spcPct val="35000"/>
              </a:spcAft>
            </a:pP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1989893595"/>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768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5.7</a:t>
            </a:r>
            <a:r>
              <a:rPr lang="zh-CN" altLang="en-US" sz="4000" dirty="0"/>
              <a:t>消防炮灭火系统</a:t>
            </a:r>
            <a:endParaRPr lang="en-US" altLang="zh-CN" sz="4000" dirty="0"/>
          </a:p>
          <a:p>
            <a:pPr lvl="0" defTabSz="355600">
              <a:spcBef>
                <a:spcPct val="0"/>
              </a:spcBef>
              <a:spcAft>
                <a:spcPct val="35000"/>
              </a:spcAft>
            </a:pPr>
            <a:endParaRPr lang="en-US" altLang="zh-CN" sz="400" dirty="0"/>
          </a:p>
        </p:txBody>
      </p:sp>
      <p:graphicFrame>
        <p:nvGraphicFramePr>
          <p:cNvPr id="5" name="表格 4">
            <a:extLst>
              <a:ext uri="{FF2B5EF4-FFF2-40B4-BE49-F238E27FC236}">
                <a16:creationId xmlns:a16="http://schemas.microsoft.com/office/drawing/2014/main" id="{DA2F5D49-29F9-4D91-8160-044D756B5A33}"/>
              </a:ext>
            </a:extLst>
          </p:cNvPr>
          <p:cNvGraphicFramePr>
            <a:graphicFrameLocks noGrp="1"/>
          </p:cNvGraphicFramePr>
          <p:nvPr>
            <p:extLst>
              <p:ext uri="{D42A27DB-BD31-4B8C-83A1-F6EECF244321}">
                <p14:modId xmlns:p14="http://schemas.microsoft.com/office/powerpoint/2010/main" val="1951919370"/>
              </p:ext>
            </p:extLst>
          </p:nvPr>
        </p:nvGraphicFramePr>
        <p:xfrm>
          <a:off x="1049154" y="860374"/>
          <a:ext cx="10260529" cy="5915719"/>
        </p:xfrm>
        <a:graphic>
          <a:graphicData uri="http://schemas.openxmlformats.org/drawingml/2006/table">
            <a:tbl>
              <a:tblPr firstRow="1" bandRow="1">
                <a:tableStyleId>{5C22544A-7EE6-4342-B048-85BDC9FD1C3A}</a:tableStyleId>
              </a:tblPr>
              <a:tblGrid>
                <a:gridCol w="2222015">
                  <a:extLst>
                    <a:ext uri="{9D8B030D-6E8A-4147-A177-3AD203B41FA5}">
                      <a16:colId xmlns:a16="http://schemas.microsoft.com/office/drawing/2014/main" val="2127571264"/>
                    </a:ext>
                  </a:extLst>
                </a:gridCol>
                <a:gridCol w="8038514">
                  <a:extLst>
                    <a:ext uri="{9D8B030D-6E8A-4147-A177-3AD203B41FA5}">
                      <a16:colId xmlns:a16="http://schemas.microsoft.com/office/drawing/2014/main" val="2244741805"/>
                    </a:ext>
                  </a:extLst>
                </a:gridCol>
              </a:tblGrid>
              <a:tr h="383896">
                <a:tc>
                  <a:txBody>
                    <a:bodyPr/>
                    <a:lstStyle/>
                    <a:p>
                      <a:pPr algn="ctr"/>
                      <a:r>
                        <a:rPr lang="zh-CN" altLang="en-US" dirty="0"/>
                        <a:t>保养周期</a:t>
                      </a:r>
                    </a:p>
                  </a:txBody>
                  <a:tcPr/>
                </a:tc>
                <a:tc>
                  <a:txBody>
                    <a:bodyPr/>
                    <a:lstStyle/>
                    <a:p>
                      <a:pPr algn="ctr"/>
                      <a:endParaRPr lang="zh-CN" altLang="en-US" dirty="0"/>
                    </a:p>
                  </a:txBody>
                  <a:tcPr/>
                </a:tc>
                <a:extLst>
                  <a:ext uri="{0D108BD9-81ED-4DB2-BD59-A6C34878D82A}">
                    <a16:rowId xmlns:a16="http://schemas.microsoft.com/office/drawing/2014/main" val="854371211"/>
                  </a:ext>
                </a:extLst>
              </a:tr>
              <a:tr h="622347">
                <a:tc>
                  <a:txBody>
                    <a:bodyPr/>
                    <a:lstStyle/>
                    <a:p>
                      <a:pPr algn="ctr"/>
                      <a:r>
                        <a:rPr lang="zh-CN" altLang="en-US" dirty="0"/>
                        <a:t>每月</a:t>
                      </a:r>
                    </a:p>
                  </a:txBody>
                  <a:tcPr/>
                </a:tc>
                <a:tc>
                  <a:txBody>
                    <a:bodyPr/>
                    <a:lstStyle/>
                    <a:p>
                      <a:pPr marL="285750" indent="-285750">
                        <a:buFont typeface="Wingdings" panose="05000000000000000000" pitchFamily="2" charset="2"/>
                        <a:buChar char="Ø"/>
                      </a:pPr>
                      <a:r>
                        <a:rPr lang="zh-CN" altLang="en-US" sz="2000" dirty="0"/>
                        <a:t>检查供水水源及水位指示装置</a:t>
                      </a:r>
                      <a:endParaRPr lang="en-US" altLang="zh-CN" sz="2000" dirty="0"/>
                    </a:p>
                  </a:txBody>
                  <a:tcPr/>
                </a:tc>
                <a:extLst>
                  <a:ext uri="{0D108BD9-81ED-4DB2-BD59-A6C34878D82A}">
                    <a16:rowId xmlns:a16="http://schemas.microsoft.com/office/drawing/2014/main" val="3961646271"/>
                  </a:ext>
                </a:extLst>
              </a:tr>
              <a:tr h="1631556">
                <a:tc>
                  <a:txBody>
                    <a:bodyPr/>
                    <a:lstStyle/>
                    <a:p>
                      <a:pPr algn="ctr"/>
                      <a:r>
                        <a:rPr lang="zh-CN" altLang="en-US" dirty="0"/>
                        <a:t>每季度</a:t>
                      </a:r>
                    </a:p>
                  </a:txBody>
                  <a:tcPr/>
                </a:tc>
                <a:tc>
                  <a:txBody>
                    <a:bodyPr/>
                    <a:lstStyle/>
                    <a:p>
                      <a:pPr marL="285750" indent="-285750">
                        <a:buFont typeface="Wingdings" panose="05000000000000000000" pitchFamily="2" charset="2"/>
                        <a:buChar char="Ø"/>
                      </a:pPr>
                      <a:r>
                        <a:rPr lang="zh-CN" altLang="en-US" sz="2000" dirty="0"/>
                        <a:t>自动消防炮控制柜进行操作试验</a:t>
                      </a:r>
                      <a:endParaRPr lang="en-US" altLang="zh-CN" sz="2000" dirty="0"/>
                    </a:p>
                    <a:p>
                      <a:pPr marL="285750" indent="-285750">
                        <a:buFont typeface="Wingdings" panose="05000000000000000000" pitchFamily="2" charset="2"/>
                        <a:buChar char="Ø"/>
                      </a:pPr>
                      <a:r>
                        <a:rPr lang="zh-CN" altLang="en-US" sz="2000" dirty="0"/>
                        <a:t>关联的火灾探测器、控制器、、自动消防炮控制装置和现场手动控制盘进行</a:t>
                      </a:r>
                      <a:r>
                        <a:rPr lang="en-US" altLang="zh-CN" sz="2000" dirty="0"/>
                        <a:t>1</a:t>
                      </a:r>
                      <a:r>
                        <a:rPr lang="zh-CN" altLang="en-US" sz="2000" dirty="0"/>
                        <a:t>次功能试验</a:t>
                      </a:r>
                      <a:endParaRPr lang="en-US" altLang="zh-CN" sz="2000" dirty="0"/>
                    </a:p>
                    <a:p>
                      <a:pPr marL="285750" indent="-285750">
                        <a:buFont typeface="Wingdings" panose="05000000000000000000" pitchFamily="2" charset="2"/>
                        <a:buChar char="Ø"/>
                      </a:pPr>
                      <a:r>
                        <a:rPr lang="zh-CN" altLang="en-US" sz="2000" dirty="0"/>
                        <a:t>检查固定消防炮电动阀</a:t>
                      </a:r>
                      <a:endParaRPr lang="en-US" altLang="zh-CN" sz="2000" dirty="0"/>
                    </a:p>
                  </a:txBody>
                  <a:tcPr/>
                </a:tc>
                <a:extLst>
                  <a:ext uri="{0D108BD9-81ED-4DB2-BD59-A6C34878D82A}">
                    <a16:rowId xmlns:a16="http://schemas.microsoft.com/office/drawing/2014/main" val="3318039190"/>
                  </a:ext>
                </a:extLst>
              </a:tr>
              <a:tr h="1247661">
                <a:tc>
                  <a:txBody>
                    <a:bodyPr/>
                    <a:lstStyle/>
                    <a:p>
                      <a:pPr algn="ctr"/>
                      <a:r>
                        <a:rPr lang="zh-CN" altLang="en-US" dirty="0"/>
                        <a:t>每半年</a:t>
                      </a:r>
                    </a:p>
                  </a:txBody>
                  <a:tcPr/>
                </a:tc>
                <a:tc>
                  <a:txBody>
                    <a:bodyPr/>
                    <a:lstStyle/>
                    <a:p>
                      <a:pPr marL="285750" indent="-285750">
                        <a:buFont typeface="Wingdings" panose="05000000000000000000" pitchFamily="2" charset="2"/>
                        <a:buChar char="Ø"/>
                      </a:pPr>
                      <a:r>
                        <a:rPr lang="zh-CN" altLang="en-US" sz="2000" dirty="0"/>
                        <a:t>检查自动消防炮灭火系统，检测自动消防炮扫描并准确瞄准火源，消防泵、电动阀动作正常，反馈信号显示正常</a:t>
                      </a:r>
                      <a:endParaRPr lang="en-US" altLang="zh-CN" sz="2000" dirty="0"/>
                    </a:p>
                  </a:txBody>
                  <a:tcPr/>
                </a:tc>
                <a:extLst>
                  <a:ext uri="{0D108BD9-81ED-4DB2-BD59-A6C34878D82A}">
                    <a16:rowId xmlns:a16="http://schemas.microsoft.com/office/drawing/2014/main" val="1211678538"/>
                  </a:ext>
                </a:extLst>
              </a:tr>
              <a:tr h="1247661">
                <a:tc>
                  <a:txBody>
                    <a:bodyPr/>
                    <a:lstStyle/>
                    <a:p>
                      <a:pPr algn="ctr"/>
                      <a:r>
                        <a:rPr lang="zh-CN" altLang="en-US" dirty="0"/>
                        <a:t>每年</a:t>
                      </a:r>
                    </a:p>
                  </a:txBody>
                  <a:tcPr/>
                </a:tc>
                <a:tc>
                  <a:txBody>
                    <a:bodyPr/>
                    <a:lstStyle/>
                    <a:p>
                      <a:pPr marL="285750" indent="-285750">
                        <a:buFont typeface="Wingdings" panose="05000000000000000000" pitchFamily="2" charset="2"/>
                        <a:buChar char="Ø"/>
                      </a:pPr>
                      <a:r>
                        <a:rPr lang="zh-CN" altLang="en-US" sz="2000" dirty="0"/>
                        <a:t>控制自动消防炮的火灾自动报警联动控制系统进行</a:t>
                      </a:r>
                      <a:r>
                        <a:rPr lang="en-US" altLang="zh-CN" sz="2000" dirty="0"/>
                        <a:t>1</a:t>
                      </a:r>
                      <a:r>
                        <a:rPr lang="zh-CN" altLang="en-US" sz="2000" dirty="0"/>
                        <a:t>次全面自动联动试验</a:t>
                      </a:r>
                      <a:endParaRPr lang="en-US" altLang="zh-CN" sz="2000" dirty="0"/>
                    </a:p>
                    <a:p>
                      <a:pPr marL="285750" indent="-285750">
                        <a:buFont typeface="Wingdings" panose="05000000000000000000" pitchFamily="2" charset="2"/>
                        <a:buChar char="Ø"/>
                      </a:pPr>
                      <a:r>
                        <a:rPr lang="zh-CN" altLang="en-US" sz="2000" dirty="0"/>
                        <a:t>对消防炮系统进行</a:t>
                      </a:r>
                      <a:r>
                        <a:rPr lang="en-US" altLang="zh-CN" sz="2000" dirty="0"/>
                        <a:t>1</a:t>
                      </a:r>
                      <a:r>
                        <a:rPr lang="zh-CN" altLang="en-US" sz="2000" dirty="0"/>
                        <a:t>次喷水试验</a:t>
                      </a:r>
                      <a:endParaRPr lang="en-US" altLang="zh-CN" sz="2000" dirty="0"/>
                    </a:p>
                  </a:txBody>
                  <a:tcPr/>
                </a:tc>
                <a:extLst>
                  <a:ext uri="{0D108BD9-81ED-4DB2-BD59-A6C34878D82A}">
                    <a16:rowId xmlns:a16="http://schemas.microsoft.com/office/drawing/2014/main" val="98527231"/>
                  </a:ext>
                </a:extLst>
              </a:tr>
              <a:tr h="782598">
                <a:tc>
                  <a:txBody>
                    <a:bodyPr/>
                    <a:lstStyle/>
                    <a:p>
                      <a:pPr algn="ctr"/>
                      <a:r>
                        <a:rPr lang="zh-CN" altLang="en-US" dirty="0"/>
                        <a:t>每两年</a:t>
                      </a:r>
                    </a:p>
                  </a:txBody>
                  <a:tcPr/>
                </a:tc>
                <a:tc>
                  <a:txBody>
                    <a:bodyPr/>
                    <a:lstStyle/>
                    <a:p>
                      <a:pPr marL="285750" indent="-285750">
                        <a:buFont typeface="Wingdings" panose="05000000000000000000" pitchFamily="2" charset="2"/>
                        <a:buChar char="Ø"/>
                      </a:pPr>
                      <a:r>
                        <a:rPr lang="zh-CN" altLang="en-US" sz="2000" dirty="0"/>
                        <a:t>冲洗系统管道，清除锈渣并涂漆处理</a:t>
                      </a:r>
                      <a:endParaRPr lang="en-US" altLang="zh-CN" sz="2000" dirty="0"/>
                    </a:p>
                  </a:txBody>
                  <a:tcPr/>
                </a:tc>
                <a:extLst>
                  <a:ext uri="{0D108BD9-81ED-4DB2-BD59-A6C34878D82A}">
                    <a16:rowId xmlns:a16="http://schemas.microsoft.com/office/drawing/2014/main" val="3006787130"/>
                  </a:ext>
                </a:extLst>
              </a:tr>
            </a:tbl>
          </a:graphicData>
        </a:graphic>
      </p:graphicFrame>
    </p:spTree>
    <p:extLst>
      <p:ext uri="{BB962C8B-B14F-4D97-AF65-F5344CB8AC3E}">
        <p14:creationId xmlns:p14="http://schemas.microsoft.com/office/powerpoint/2010/main" val="4200681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5.9 </a:t>
            </a:r>
            <a:r>
              <a:rPr lang="zh-CN" altLang="en-US" sz="4000" dirty="0"/>
              <a:t>气体灭火系统</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955490681"/>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a:extLst>
              <a:ext uri="{FF2B5EF4-FFF2-40B4-BE49-F238E27FC236}">
                <a16:creationId xmlns:a16="http://schemas.microsoft.com/office/drawing/2014/main" id="{31BBDD08-2AE9-46D6-A1E5-47622DD71594}"/>
              </a:ext>
            </a:extLst>
          </p:cNvPr>
          <p:cNvSpPr/>
          <p:nvPr/>
        </p:nvSpPr>
        <p:spPr>
          <a:xfrm>
            <a:off x="5256779" y="6278378"/>
            <a:ext cx="2339102" cy="523220"/>
          </a:xfrm>
          <a:prstGeom prst="rect">
            <a:avLst/>
          </a:prstGeom>
        </p:spPr>
        <p:txBody>
          <a:bodyPr wrap="none">
            <a:spAutoFit/>
          </a:bodyPr>
          <a:lstStyle/>
          <a:p>
            <a:r>
              <a:rPr lang="zh-CN" altLang="en-US" sz="2800" b="1" u="sng" dirty="0">
                <a:solidFill>
                  <a:srgbClr val="FF0000"/>
                </a:solidFill>
              </a:rPr>
              <a:t>防止误操作！</a:t>
            </a:r>
          </a:p>
        </p:txBody>
      </p:sp>
      <p:sp>
        <p:nvSpPr>
          <p:cNvPr id="5" name="矩形 4">
            <a:extLst>
              <a:ext uri="{FF2B5EF4-FFF2-40B4-BE49-F238E27FC236}">
                <a16:creationId xmlns:a16="http://schemas.microsoft.com/office/drawing/2014/main" id="{92EB92EE-DD15-4E5E-96DD-F5183FABA4DD}"/>
              </a:ext>
            </a:extLst>
          </p:cNvPr>
          <p:cNvSpPr/>
          <p:nvPr/>
        </p:nvSpPr>
        <p:spPr>
          <a:xfrm>
            <a:off x="1254429" y="6278378"/>
            <a:ext cx="2339102" cy="523220"/>
          </a:xfrm>
          <a:prstGeom prst="rect">
            <a:avLst/>
          </a:prstGeom>
        </p:spPr>
        <p:txBody>
          <a:bodyPr wrap="none">
            <a:spAutoFit/>
          </a:bodyPr>
          <a:lstStyle/>
          <a:p>
            <a:r>
              <a:rPr lang="zh-CN" altLang="en-US" sz="2800" b="1" u="sng" dirty="0">
                <a:solidFill>
                  <a:srgbClr val="FF0000"/>
                </a:solidFill>
              </a:rPr>
              <a:t>防止误操作！</a:t>
            </a:r>
          </a:p>
        </p:txBody>
      </p:sp>
      <p:sp>
        <p:nvSpPr>
          <p:cNvPr id="6" name="矩形 5">
            <a:extLst>
              <a:ext uri="{FF2B5EF4-FFF2-40B4-BE49-F238E27FC236}">
                <a16:creationId xmlns:a16="http://schemas.microsoft.com/office/drawing/2014/main" id="{0D394C98-D87B-4C04-9BD0-EBB424E68A15}"/>
              </a:ext>
            </a:extLst>
          </p:cNvPr>
          <p:cNvSpPr/>
          <p:nvPr/>
        </p:nvSpPr>
        <p:spPr>
          <a:xfrm>
            <a:off x="8970581" y="6278378"/>
            <a:ext cx="2339102" cy="523220"/>
          </a:xfrm>
          <a:prstGeom prst="rect">
            <a:avLst/>
          </a:prstGeom>
        </p:spPr>
        <p:txBody>
          <a:bodyPr wrap="none">
            <a:spAutoFit/>
          </a:bodyPr>
          <a:lstStyle/>
          <a:p>
            <a:r>
              <a:rPr lang="zh-CN" altLang="en-US" sz="2800" b="1" u="sng" dirty="0">
                <a:solidFill>
                  <a:srgbClr val="FF0000"/>
                </a:solidFill>
              </a:rPr>
              <a:t>防止误操作！</a:t>
            </a:r>
          </a:p>
        </p:txBody>
      </p:sp>
    </p:spTree>
    <p:extLst>
      <p:ext uri="{BB962C8B-B14F-4D97-AF65-F5344CB8AC3E}">
        <p14:creationId xmlns:p14="http://schemas.microsoft.com/office/powerpoint/2010/main" val="358657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068713" y="0"/>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3200" dirty="0"/>
              <a:t>5.11 </a:t>
            </a:r>
            <a:r>
              <a:rPr lang="zh-CN" altLang="en-US" sz="3200" dirty="0"/>
              <a:t>防烟排烟系统</a:t>
            </a:r>
            <a:endParaRPr lang="en-US" altLang="zh-CN" sz="2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951210251"/>
              </p:ext>
            </p:extLst>
          </p:nvPr>
        </p:nvGraphicFramePr>
        <p:xfrm>
          <a:off x="179033" y="504162"/>
          <a:ext cx="11833934" cy="6326315"/>
        </p:xfrm>
        <a:graphic>
          <a:graphicData uri="http://schemas.openxmlformats.org/drawingml/2006/table">
            <a:tbl>
              <a:tblPr firstRow="1" bandRow="1">
                <a:tableStyleId>{5C22544A-7EE6-4342-B048-85BDC9FD1C3A}</a:tableStyleId>
              </a:tblPr>
              <a:tblGrid>
                <a:gridCol w="1251751">
                  <a:extLst>
                    <a:ext uri="{9D8B030D-6E8A-4147-A177-3AD203B41FA5}">
                      <a16:colId xmlns:a16="http://schemas.microsoft.com/office/drawing/2014/main" val="2127571264"/>
                    </a:ext>
                  </a:extLst>
                </a:gridCol>
                <a:gridCol w="3510467">
                  <a:extLst>
                    <a:ext uri="{9D8B030D-6E8A-4147-A177-3AD203B41FA5}">
                      <a16:colId xmlns:a16="http://schemas.microsoft.com/office/drawing/2014/main" val="700531835"/>
                    </a:ext>
                  </a:extLst>
                </a:gridCol>
                <a:gridCol w="4145776">
                  <a:extLst>
                    <a:ext uri="{9D8B030D-6E8A-4147-A177-3AD203B41FA5}">
                      <a16:colId xmlns:a16="http://schemas.microsoft.com/office/drawing/2014/main" val="4239099597"/>
                    </a:ext>
                  </a:extLst>
                </a:gridCol>
                <a:gridCol w="2925940">
                  <a:extLst>
                    <a:ext uri="{9D8B030D-6E8A-4147-A177-3AD203B41FA5}">
                      <a16:colId xmlns:a16="http://schemas.microsoft.com/office/drawing/2014/main" val="1140973679"/>
                    </a:ext>
                  </a:extLst>
                </a:gridCol>
              </a:tblGrid>
              <a:tr h="542465">
                <a:tc>
                  <a:txBody>
                    <a:bodyPr/>
                    <a:lstStyle/>
                    <a:p>
                      <a:pPr algn="ctr"/>
                      <a:r>
                        <a:rPr lang="zh-CN" altLang="en-US" dirty="0"/>
                        <a:t>检查周期</a:t>
                      </a:r>
                    </a:p>
                  </a:txBody>
                  <a:tcPr anchor="ctr"/>
                </a:tc>
                <a:tc>
                  <a:txBody>
                    <a:bodyPr/>
                    <a:lstStyle/>
                    <a:p>
                      <a:pPr algn="ctr"/>
                      <a:r>
                        <a:rPr lang="zh-CN" altLang="en-US" dirty="0"/>
                        <a:t>贮存装置</a:t>
                      </a:r>
                    </a:p>
                  </a:txBody>
                  <a:tcPr anchor="ctr"/>
                </a:tc>
                <a:tc>
                  <a:txBody>
                    <a:bodyPr/>
                    <a:lstStyle/>
                    <a:p>
                      <a:pPr algn="ctr"/>
                      <a:r>
                        <a:rPr lang="zh-CN" altLang="en-US" dirty="0"/>
                        <a:t>系统组件</a:t>
                      </a:r>
                    </a:p>
                  </a:txBody>
                  <a:tcPr anchor="ctr"/>
                </a:tc>
                <a:tc>
                  <a:txBody>
                    <a:bodyPr/>
                    <a:lstStyle/>
                    <a:p>
                      <a:pPr algn="ctr"/>
                      <a:r>
                        <a:rPr lang="zh-CN" altLang="en-US" dirty="0"/>
                        <a:t>管网和喷嘴</a:t>
                      </a:r>
                    </a:p>
                  </a:txBody>
                  <a:tcPr anchor="ctr"/>
                </a:tc>
                <a:extLst>
                  <a:ext uri="{0D108BD9-81ED-4DB2-BD59-A6C34878D82A}">
                    <a16:rowId xmlns:a16="http://schemas.microsoft.com/office/drawing/2014/main" val="854371211"/>
                  </a:ext>
                </a:extLst>
              </a:tr>
              <a:tr h="2006687">
                <a:tc>
                  <a:txBody>
                    <a:bodyPr/>
                    <a:lstStyle/>
                    <a:p>
                      <a:pPr algn="ctr"/>
                      <a:r>
                        <a:rPr lang="zh-CN" altLang="en-US" sz="2800" dirty="0"/>
                        <a:t>每月</a:t>
                      </a:r>
                    </a:p>
                  </a:txBody>
                  <a:tcPr/>
                </a:tc>
                <a:tc>
                  <a:txBody>
                    <a:bodyPr/>
                    <a:lstStyle/>
                    <a:p>
                      <a:pPr marL="285750" indent="-285750">
                        <a:buFont typeface="Wingdings" panose="05000000000000000000" pitchFamily="2" charset="2"/>
                        <a:buChar char="Ø"/>
                      </a:pPr>
                      <a:r>
                        <a:rPr lang="zh-CN" altLang="en-US" sz="1600" dirty="0"/>
                        <a:t>检查贮存装置及周围环境</a:t>
                      </a:r>
                      <a:endParaRPr lang="en-US" altLang="zh-CN" sz="1600" dirty="0"/>
                    </a:p>
                    <a:p>
                      <a:pPr marL="285750" indent="-285750">
                        <a:buFont typeface="Wingdings" panose="05000000000000000000" pitchFamily="2" charset="2"/>
                        <a:buChar char="Ø"/>
                      </a:pPr>
                      <a:r>
                        <a:rPr lang="zh-CN" altLang="en-US" sz="1600" dirty="0"/>
                        <a:t>检查低压二氧化碳灭火系统贮存装置的液位计（</a:t>
                      </a:r>
                      <a:r>
                        <a:rPr lang="en-US" altLang="zh-CN" sz="1600" dirty="0"/>
                        <a:t>10%</a:t>
                      </a:r>
                      <a:r>
                        <a:rPr lang="zh-CN" altLang="en-US" sz="1600" dirty="0"/>
                        <a:t>）</a:t>
                      </a:r>
                      <a:endParaRPr lang="en-US" altLang="zh-CN" sz="1600" dirty="0"/>
                    </a:p>
                    <a:p>
                      <a:pPr marL="285750" indent="-285750">
                        <a:buFont typeface="Wingdings" panose="05000000000000000000" pitchFamily="2" charset="2"/>
                        <a:buChar char="Ø"/>
                      </a:pPr>
                      <a:r>
                        <a:rPr lang="zh-CN" altLang="en-US" sz="1600" dirty="0"/>
                        <a:t>检查</a:t>
                      </a:r>
                      <a:r>
                        <a:rPr lang="en-US" altLang="zh-CN" sz="1600" dirty="0"/>
                        <a:t>IG541</a:t>
                      </a:r>
                      <a:r>
                        <a:rPr lang="zh-CN" altLang="en-US" sz="1600" dirty="0"/>
                        <a:t>、七氟丙烷等灭火剂和驱动气体贮存容器的压力表（</a:t>
                      </a:r>
                      <a:r>
                        <a:rPr lang="en-US" altLang="zh-CN" sz="1600" dirty="0"/>
                        <a:t>90%</a:t>
                      </a:r>
                      <a:r>
                        <a:rPr lang="zh-CN" altLang="en-US" sz="1600" dirty="0"/>
                        <a:t>）</a:t>
                      </a:r>
                      <a:endParaRPr lang="en-US" altLang="zh-CN" sz="1600" dirty="0"/>
                    </a:p>
                    <a:p>
                      <a:pPr marL="285750" indent="-285750">
                        <a:buFont typeface="Wingdings" panose="05000000000000000000" pitchFamily="2" charset="2"/>
                        <a:buChar char="Ø"/>
                      </a:pPr>
                      <a:endParaRPr lang="en-US" altLang="zh-CN" sz="1600" dirty="0"/>
                    </a:p>
                  </a:txBody>
                  <a:tcPr/>
                </a:tc>
                <a:tc>
                  <a:txBody>
                    <a:bodyPr/>
                    <a:lstStyle/>
                    <a:p>
                      <a:pPr marL="285750" indent="-285750">
                        <a:buFont typeface="Wingdings" panose="05000000000000000000" pitchFamily="2" charset="2"/>
                        <a:buChar char="Ø"/>
                      </a:pPr>
                      <a:r>
                        <a:rPr lang="zh-CN" altLang="en-US" sz="1600" dirty="0"/>
                        <a:t>检查压力表、温度计</a:t>
                      </a:r>
                      <a:endParaRPr lang="en-US" altLang="zh-CN" sz="1600" dirty="0"/>
                    </a:p>
                    <a:p>
                      <a:pPr marL="285750" indent="-285750">
                        <a:buFont typeface="Wingdings" panose="05000000000000000000" pitchFamily="2" charset="2"/>
                        <a:buChar char="Ø"/>
                      </a:pPr>
                      <a:r>
                        <a:rPr lang="zh-CN" altLang="en-US" sz="1600" dirty="0"/>
                        <a:t>查全部高压二氧化碳贮存容器的称重装置</a:t>
                      </a:r>
                      <a:endParaRPr lang="en-US" altLang="zh-CN" sz="1600" dirty="0"/>
                    </a:p>
                    <a:p>
                      <a:pPr marL="285750" indent="-285750">
                        <a:buFont typeface="Wingdings" panose="05000000000000000000" pitchFamily="2" charset="2"/>
                        <a:buChar char="Ø"/>
                      </a:pPr>
                      <a:r>
                        <a:rPr lang="zh-CN" altLang="en-US" sz="1600" dirty="0"/>
                        <a:t>检查安全泄放装置、选择阀、信号反馈装置、减压装置</a:t>
                      </a:r>
                      <a:endParaRPr lang="en-US" altLang="zh-CN" sz="1600" dirty="0"/>
                    </a:p>
                    <a:p>
                      <a:pPr marL="285750" indent="-285750">
                        <a:buFont typeface="Wingdings" panose="05000000000000000000" pitchFamily="2" charset="2"/>
                        <a:buChar char="Ø"/>
                      </a:pPr>
                      <a:r>
                        <a:rPr lang="zh-CN" altLang="en-US" sz="1600" dirty="0"/>
                        <a:t>检查安全释放阀铅封</a:t>
                      </a:r>
                      <a:endParaRPr lang="en-US" altLang="zh-CN" sz="1600" dirty="0"/>
                    </a:p>
                    <a:p>
                      <a:pPr marL="285750" indent="-285750">
                        <a:buFont typeface="Wingdings" panose="05000000000000000000" pitchFamily="2" charset="2"/>
                        <a:buChar char="Ø"/>
                      </a:pPr>
                      <a:r>
                        <a:rPr lang="zh-CN" altLang="en-US" sz="1600" dirty="0"/>
                        <a:t>检查操作装置对应的防护区标识</a:t>
                      </a:r>
                      <a:endParaRPr lang="en-US" altLang="zh-CN" sz="1600" dirty="0"/>
                    </a:p>
                  </a:txBody>
                  <a:tcPr/>
                </a:tc>
                <a:tc>
                  <a:txBody>
                    <a:bodyPr/>
                    <a:lstStyle/>
                    <a:p>
                      <a:pPr marL="285750" indent="-285750" algn="l" defTabSz="914400" rtl="0" eaLnBrk="1" latinLnBrk="0" hangingPunct="1">
                        <a:buFont typeface="Wingdings" panose="05000000000000000000" pitchFamily="2" charset="2"/>
                        <a:buChar char="Ø"/>
                      </a:pPr>
                      <a:r>
                        <a:rPr lang="zh-CN" altLang="en-US" sz="1600" kern="1200" dirty="0">
                          <a:solidFill>
                            <a:schemeClr val="dk1"/>
                          </a:solidFill>
                          <a:latin typeface="+mn-lt"/>
                          <a:ea typeface="+mn-ea"/>
                          <a:cs typeface="+mn-cs"/>
                        </a:rPr>
                        <a:t>检查管网和喷嘴</a:t>
                      </a:r>
                      <a:endParaRPr lang="en-US" altLang="zh-CN" sz="1600" kern="1200" dirty="0">
                        <a:solidFill>
                          <a:schemeClr val="dk1"/>
                        </a:solidFill>
                        <a:latin typeface="+mn-lt"/>
                        <a:ea typeface="+mn-ea"/>
                        <a:cs typeface="+mn-cs"/>
                      </a:endParaRPr>
                    </a:p>
                  </a:txBody>
                  <a:tcPr/>
                </a:tc>
                <a:extLst>
                  <a:ext uri="{0D108BD9-81ED-4DB2-BD59-A6C34878D82A}">
                    <a16:rowId xmlns:a16="http://schemas.microsoft.com/office/drawing/2014/main" val="1494218708"/>
                  </a:ext>
                </a:extLst>
              </a:tr>
              <a:tr h="805724">
                <a:tc>
                  <a:txBody>
                    <a:bodyPr/>
                    <a:lstStyle/>
                    <a:p>
                      <a:pPr algn="ctr"/>
                      <a:r>
                        <a:rPr lang="zh-CN" altLang="en-US" sz="2800" dirty="0"/>
                        <a:t>每季度</a:t>
                      </a:r>
                    </a:p>
                  </a:txBody>
                  <a:tcPr/>
                </a:tc>
                <a:tc>
                  <a:txBody>
                    <a:bodyPr/>
                    <a:lstStyle/>
                    <a:p>
                      <a:pPr marL="285750" indent="-285750">
                        <a:buFont typeface="Wingdings" panose="05000000000000000000" pitchFamily="2" charset="2"/>
                        <a:buChar char="Ø"/>
                      </a:pPr>
                      <a:endParaRPr lang="en-US" altLang="zh-CN" sz="1600" dirty="0"/>
                    </a:p>
                  </a:txBody>
                  <a:tcPr/>
                </a:tc>
                <a:tc>
                  <a:txBody>
                    <a:bodyPr/>
                    <a:lstStyle/>
                    <a:p>
                      <a:pPr marL="285750" indent="-285750">
                        <a:buFont typeface="Wingdings" panose="05000000000000000000" pitchFamily="2" charset="2"/>
                        <a:buChar char="Ø"/>
                      </a:pPr>
                      <a:r>
                        <a:rPr lang="zh-CN" altLang="en-US" sz="1600" dirty="0"/>
                        <a:t>检查阀驱动装置连接的全部启动管路的接口</a:t>
                      </a:r>
                      <a:endParaRPr lang="en-US" altLang="zh-CN" sz="1600" dirty="0"/>
                    </a:p>
                    <a:p>
                      <a:pPr marL="285750" indent="-285750">
                        <a:buFont typeface="Wingdings" panose="05000000000000000000" pitchFamily="2" charset="2"/>
                        <a:buChar char="Ø"/>
                      </a:pPr>
                      <a:r>
                        <a:rPr lang="zh-CN" altLang="en-US" sz="1600" dirty="0"/>
                        <a:t>检查连接软管</a:t>
                      </a:r>
                      <a:endParaRPr lang="en-US" altLang="zh-CN" sz="1600" dirty="0"/>
                    </a:p>
                  </a:txBody>
                  <a:tcPr/>
                </a:tc>
                <a:tc>
                  <a:txBody>
                    <a:bodyPr/>
                    <a:lstStyle/>
                    <a:p>
                      <a:pPr marL="285750" indent="-285750">
                        <a:buFont typeface="Wingdings" panose="05000000000000000000" pitchFamily="2" charset="2"/>
                        <a:buChar char="Ø"/>
                      </a:pPr>
                      <a:r>
                        <a:rPr lang="zh-CN" altLang="en-US" sz="2000" dirty="0"/>
                        <a:t>检查喷嘴通畅情况</a:t>
                      </a:r>
                      <a:endParaRPr lang="en-US" altLang="zh-CN" sz="2000" dirty="0"/>
                    </a:p>
                    <a:p>
                      <a:pPr marL="285750" indent="-285750">
                        <a:buFont typeface="Wingdings" panose="05000000000000000000" pitchFamily="2" charset="2"/>
                        <a:buChar char="Ø"/>
                      </a:pPr>
                      <a:r>
                        <a:rPr lang="zh-CN" altLang="en-US" sz="2000" dirty="0"/>
                        <a:t>检查喷嘴完好情况</a:t>
                      </a:r>
                      <a:endParaRPr lang="en-US" altLang="zh-CN" sz="2000" dirty="0"/>
                    </a:p>
                  </a:txBody>
                  <a:tcPr/>
                </a:tc>
                <a:extLst>
                  <a:ext uri="{0D108BD9-81ED-4DB2-BD59-A6C34878D82A}">
                    <a16:rowId xmlns:a16="http://schemas.microsoft.com/office/drawing/2014/main" val="3961646271"/>
                  </a:ext>
                </a:extLst>
              </a:tr>
              <a:tr h="566991">
                <a:tc>
                  <a:txBody>
                    <a:bodyPr/>
                    <a:lstStyle/>
                    <a:p>
                      <a:pPr algn="ctr"/>
                      <a:r>
                        <a:rPr lang="zh-CN" altLang="en-US" sz="2800" dirty="0"/>
                        <a:t>每半年</a:t>
                      </a:r>
                    </a:p>
                  </a:txBody>
                  <a:tcPr/>
                </a:tc>
                <a:tc>
                  <a:txBody>
                    <a:bodyPr/>
                    <a:lstStyle/>
                    <a:p>
                      <a:pPr marL="285750" indent="-285750">
                        <a:buFont typeface="Wingdings" panose="05000000000000000000" pitchFamily="2" charset="2"/>
                        <a:buChar char="Ø"/>
                      </a:pPr>
                      <a:endParaRPr lang="en-US" altLang="zh-CN" sz="1600" dirty="0"/>
                    </a:p>
                  </a:txBody>
                  <a:tcPr/>
                </a:tc>
                <a:tc>
                  <a:txBody>
                    <a:bodyPr/>
                    <a:lstStyle/>
                    <a:p>
                      <a:pPr marL="285750" indent="-285750">
                        <a:buFont typeface="Wingdings" panose="05000000000000000000" pitchFamily="2" charset="2"/>
                        <a:buChar char="Ø"/>
                      </a:pPr>
                      <a:r>
                        <a:rPr lang="zh-CN" altLang="en-US" sz="1600" dirty="0"/>
                        <a:t>以自动启动方式对气体灭火系统每个防护区进行</a:t>
                      </a:r>
                      <a:r>
                        <a:rPr lang="en-US" altLang="zh-CN" sz="1600" dirty="0"/>
                        <a:t>1</a:t>
                      </a:r>
                      <a:r>
                        <a:rPr lang="zh-CN" altLang="en-US" sz="1600" dirty="0"/>
                        <a:t>次模拟启动试验</a:t>
                      </a:r>
                      <a:endParaRPr lang="en-US" altLang="zh-CN" sz="1600" dirty="0"/>
                    </a:p>
                  </a:txBody>
                  <a:tcPr/>
                </a:tc>
                <a:tc>
                  <a:txBody>
                    <a:bodyPr/>
                    <a:lstStyle/>
                    <a:p>
                      <a:pPr marL="285750" indent="-285750">
                        <a:buFont typeface="Wingdings" panose="05000000000000000000" pitchFamily="2" charset="2"/>
                        <a:buChar char="Ø"/>
                      </a:pPr>
                      <a:endParaRPr lang="en-US" altLang="zh-CN" sz="2000" dirty="0"/>
                    </a:p>
                  </a:txBody>
                  <a:tcPr/>
                </a:tc>
                <a:extLst>
                  <a:ext uri="{0D108BD9-81ED-4DB2-BD59-A6C34878D82A}">
                    <a16:rowId xmlns:a16="http://schemas.microsoft.com/office/drawing/2014/main" val="21986538"/>
                  </a:ext>
                </a:extLst>
              </a:tr>
              <a:tr h="1283190">
                <a:tc>
                  <a:txBody>
                    <a:bodyPr/>
                    <a:lstStyle/>
                    <a:p>
                      <a:pPr algn="ctr"/>
                      <a:r>
                        <a:rPr lang="zh-CN" altLang="en-US" sz="2800" dirty="0"/>
                        <a:t>每年</a:t>
                      </a:r>
                    </a:p>
                  </a:txBody>
                  <a:tcPr/>
                </a:tc>
                <a:tc>
                  <a:txBody>
                    <a:bodyPr/>
                    <a:lstStyle/>
                    <a:p>
                      <a:pPr marL="342900" indent="-342900">
                        <a:buFont typeface="Wingdings" panose="05000000000000000000" pitchFamily="2" charset="2"/>
                        <a:buChar char="Ø"/>
                      </a:pPr>
                      <a:endParaRPr lang="en-US" altLang="zh-CN" sz="1600" dirty="0"/>
                    </a:p>
                  </a:txBody>
                  <a:tcPr/>
                </a:tc>
                <a:tc>
                  <a:txBody>
                    <a:bodyPr/>
                    <a:lstStyle/>
                    <a:p>
                      <a:pPr marL="342900" indent="-342900">
                        <a:buFont typeface="Wingdings" panose="05000000000000000000" pitchFamily="2" charset="2"/>
                        <a:buChar char="Ø"/>
                      </a:pPr>
                      <a:r>
                        <a:rPr lang="zh-CN" altLang="en-US" sz="1600" dirty="0"/>
                        <a:t>使用拉力计等检测仪表校准高压二氧化碳贮存容器称重装置的失重警报信号阈值</a:t>
                      </a:r>
                      <a:endParaRPr lang="en-US" altLang="zh-CN" sz="1600" dirty="0"/>
                    </a:p>
                    <a:p>
                      <a:pPr marL="342900" indent="-342900">
                        <a:buFont typeface="Wingdings" panose="05000000000000000000" pitchFamily="2" charset="2"/>
                        <a:buChar char="Ø"/>
                      </a:pPr>
                      <a:r>
                        <a:rPr lang="zh-CN" altLang="en-US" sz="1600" dirty="0"/>
                        <a:t>以自动启动方式对气体灭火系统每个防护区进行</a:t>
                      </a:r>
                      <a:r>
                        <a:rPr lang="en-US" altLang="zh-CN" sz="1600" dirty="0"/>
                        <a:t>1</a:t>
                      </a:r>
                      <a:r>
                        <a:rPr lang="zh-CN" altLang="en-US" sz="1600" dirty="0"/>
                        <a:t>次模拟喷气试验</a:t>
                      </a:r>
                      <a:endParaRPr lang="en-US" altLang="zh-CN" sz="1600" dirty="0"/>
                    </a:p>
                  </a:txBody>
                  <a:tcPr/>
                </a:tc>
                <a:tc>
                  <a:txBody>
                    <a:bodyPr/>
                    <a:lstStyle/>
                    <a:p>
                      <a:pPr marL="342900" indent="-342900">
                        <a:buFont typeface="Wingdings" panose="05000000000000000000" pitchFamily="2" charset="2"/>
                        <a:buChar char="Ø"/>
                      </a:pPr>
                      <a:r>
                        <a:rPr lang="zh-CN" altLang="en-US" sz="2000" dirty="0"/>
                        <a:t>检查管网、管件、喷嘴固定情况</a:t>
                      </a:r>
                      <a:endParaRPr lang="en-US" altLang="zh-CN" sz="2000" dirty="0"/>
                    </a:p>
                  </a:txBody>
                  <a:tcPr/>
                </a:tc>
                <a:extLst>
                  <a:ext uri="{0D108BD9-81ED-4DB2-BD59-A6C34878D82A}">
                    <a16:rowId xmlns:a16="http://schemas.microsoft.com/office/drawing/2014/main" val="670051128"/>
                  </a:ext>
                </a:extLst>
              </a:tr>
              <a:tr h="1064443">
                <a:tc>
                  <a:txBody>
                    <a:bodyPr/>
                    <a:lstStyle/>
                    <a:p>
                      <a:pPr algn="ctr"/>
                      <a:r>
                        <a:rPr lang="zh-CN" altLang="en-US" sz="2800" dirty="0"/>
                        <a:t>每两年</a:t>
                      </a:r>
                    </a:p>
                  </a:txBody>
                  <a:tcPr/>
                </a:tc>
                <a:tc>
                  <a:txBody>
                    <a:bodyPr/>
                    <a:lstStyle/>
                    <a:p>
                      <a:pPr marL="342900" indent="-342900">
                        <a:buFont typeface="Wingdings" panose="05000000000000000000" pitchFamily="2" charset="2"/>
                        <a:buChar char="Ø"/>
                      </a:pPr>
                      <a:endParaRPr lang="en-US" altLang="zh-CN" sz="1600" dirty="0"/>
                    </a:p>
                  </a:txBody>
                  <a:tcPr/>
                </a:tc>
                <a:tc>
                  <a:txBody>
                    <a:bodyPr/>
                    <a:lstStyle/>
                    <a:p>
                      <a:pPr marL="342900" indent="-342900">
                        <a:buFont typeface="Wingdings" panose="05000000000000000000" pitchFamily="2" charset="2"/>
                        <a:buChar char="Ø"/>
                      </a:pPr>
                      <a:endParaRPr lang="en-US" altLang="zh-CN" sz="1600" dirty="0"/>
                    </a:p>
                  </a:txBody>
                  <a:tcPr/>
                </a:tc>
                <a:tc>
                  <a:txBody>
                    <a:bodyPr/>
                    <a:lstStyle/>
                    <a:p>
                      <a:pPr marL="342900" indent="-342900">
                        <a:buFont typeface="Wingdings" panose="05000000000000000000" pitchFamily="2" charset="2"/>
                        <a:buChar char="Ø"/>
                      </a:pPr>
                      <a:r>
                        <a:rPr lang="zh-CN" altLang="en-US" sz="1600" dirty="0"/>
                        <a:t>室内管网和喷嘴进行</a:t>
                      </a:r>
                      <a:r>
                        <a:rPr lang="en-US" altLang="zh-CN" sz="1600" dirty="0"/>
                        <a:t>1</a:t>
                      </a:r>
                      <a:r>
                        <a:rPr lang="zh-CN" altLang="en-US" sz="1600" dirty="0"/>
                        <a:t>次吹扫，每年应对室外管网和喷嘴进行</a:t>
                      </a:r>
                      <a:r>
                        <a:rPr lang="en-US" altLang="zh-CN" sz="1600" dirty="0"/>
                        <a:t>1</a:t>
                      </a:r>
                      <a:r>
                        <a:rPr lang="zh-CN" altLang="en-US" sz="1600" dirty="0"/>
                        <a:t>次吹扫</a:t>
                      </a:r>
                      <a:endParaRPr lang="en-US" altLang="zh-CN" sz="1600" dirty="0"/>
                    </a:p>
                  </a:txBody>
                  <a:tcPr/>
                </a:tc>
                <a:extLst>
                  <a:ext uri="{0D108BD9-81ED-4DB2-BD59-A6C34878D82A}">
                    <a16:rowId xmlns:a16="http://schemas.microsoft.com/office/drawing/2014/main" val="3543739767"/>
                  </a:ext>
                </a:extLst>
              </a:tr>
            </a:tbl>
          </a:graphicData>
        </a:graphic>
      </p:graphicFrame>
    </p:spTree>
    <p:extLst>
      <p:ext uri="{BB962C8B-B14F-4D97-AF65-F5344CB8AC3E}">
        <p14:creationId xmlns:p14="http://schemas.microsoft.com/office/powerpoint/2010/main" val="3601009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5.9 </a:t>
            </a:r>
            <a:r>
              <a:rPr lang="zh-CN" altLang="en-US" sz="4000" dirty="0"/>
              <a:t>气体灭火系统</a:t>
            </a:r>
            <a:endParaRPr lang="en-US" altLang="zh-CN" sz="400" dirty="0"/>
          </a:p>
          <a:p>
            <a:pPr lvl="0" defTabSz="355600">
              <a:spcBef>
                <a:spcPct val="0"/>
              </a:spcBef>
              <a:spcAft>
                <a:spcPct val="35000"/>
              </a:spcAft>
            </a:pPr>
            <a:endParaRPr lang="en-US" altLang="zh-CN" sz="400" dirty="0"/>
          </a:p>
        </p:txBody>
      </p:sp>
      <p:sp>
        <p:nvSpPr>
          <p:cNvPr id="2" name="矩形 1">
            <a:extLst>
              <a:ext uri="{FF2B5EF4-FFF2-40B4-BE49-F238E27FC236}">
                <a16:creationId xmlns:a16="http://schemas.microsoft.com/office/drawing/2014/main" id="{4AED1426-2920-4B42-BC98-CFB08FE71C1B}"/>
              </a:ext>
            </a:extLst>
          </p:cNvPr>
          <p:cNvSpPr/>
          <p:nvPr/>
        </p:nvSpPr>
        <p:spPr>
          <a:xfrm>
            <a:off x="826977" y="838614"/>
            <a:ext cx="10839634" cy="1015663"/>
          </a:xfrm>
          <a:prstGeom prst="rect">
            <a:avLst/>
          </a:prstGeom>
        </p:spPr>
        <p:txBody>
          <a:bodyPr wrap="square">
            <a:spAutoFit/>
          </a:bodyPr>
          <a:lstStyle/>
          <a:p>
            <a:r>
              <a:rPr lang="zh-CN" altLang="en-US" sz="2000" dirty="0"/>
              <a:t>盛装下列气体的钢制无缝气瓶，自灭火剂充装之日起，每满五年的前一个月，应委托特种设备检验机构对气瓶及容器阀检验1次，应符合GB 13004、GB 25972的相关规定，水压试验压力（TP) 可参照表2确定，取得合格的检验报告后方可继续使用；</a:t>
            </a:r>
          </a:p>
        </p:txBody>
      </p:sp>
      <p:pic>
        <p:nvPicPr>
          <p:cNvPr id="3" name="图片 2">
            <a:extLst>
              <a:ext uri="{FF2B5EF4-FFF2-40B4-BE49-F238E27FC236}">
                <a16:creationId xmlns:a16="http://schemas.microsoft.com/office/drawing/2014/main" id="{2B6356A6-907D-43EE-9D3C-CB0F443EFC97}"/>
              </a:ext>
            </a:extLst>
          </p:cNvPr>
          <p:cNvPicPr>
            <a:picLocks noChangeAspect="1"/>
          </p:cNvPicPr>
          <p:nvPr/>
        </p:nvPicPr>
        <p:blipFill>
          <a:blip r:embed="rId3"/>
          <a:stretch>
            <a:fillRect/>
          </a:stretch>
        </p:blipFill>
        <p:spPr>
          <a:xfrm>
            <a:off x="3303561" y="1835010"/>
            <a:ext cx="5408655" cy="1300739"/>
          </a:xfrm>
          <a:prstGeom prst="rect">
            <a:avLst/>
          </a:prstGeom>
        </p:spPr>
      </p:pic>
      <p:sp>
        <p:nvSpPr>
          <p:cNvPr id="6" name="矩形 5">
            <a:extLst>
              <a:ext uri="{FF2B5EF4-FFF2-40B4-BE49-F238E27FC236}">
                <a16:creationId xmlns:a16="http://schemas.microsoft.com/office/drawing/2014/main" id="{CCD4869C-57FC-463D-A205-913A560CAA4A}"/>
              </a:ext>
            </a:extLst>
          </p:cNvPr>
          <p:cNvSpPr/>
          <p:nvPr/>
        </p:nvSpPr>
        <p:spPr>
          <a:xfrm>
            <a:off x="658517" y="3357057"/>
            <a:ext cx="11008094" cy="1200329"/>
          </a:xfrm>
          <a:prstGeom prst="rect">
            <a:avLst/>
          </a:prstGeom>
        </p:spPr>
        <p:txBody>
          <a:bodyPr wrap="square">
            <a:spAutoFit/>
          </a:bodyPr>
          <a:lstStyle/>
          <a:p>
            <a:r>
              <a:rPr lang="zh-CN" altLang="en-US" dirty="0"/>
              <a:t>盛装下列气体的钢制焊接压力容器或气瓶，自灭火剂充装之日起，每满三年的前一个月，应委托特种设备检验机构对气瓶及容器阀检验1次，应符合GB 13075、TSG R0004的相关规定，取得合格的检验报告后，由具备灭火剂充装资质的机构充装符合强制性产品认证要求的灭火剂，其中压力容器水压强度试验应为相应系统最大工作压力的1.5倍，水压试验压力（TP)可参照表3确定；</a:t>
            </a:r>
          </a:p>
        </p:txBody>
      </p:sp>
      <p:pic>
        <p:nvPicPr>
          <p:cNvPr id="7" name="图片 6">
            <a:extLst>
              <a:ext uri="{FF2B5EF4-FFF2-40B4-BE49-F238E27FC236}">
                <a16:creationId xmlns:a16="http://schemas.microsoft.com/office/drawing/2014/main" id="{499B1FB8-F4C4-4F22-96AA-F2CEA0BEB259}"/>
              </a:ext>
            </a:extLst>
          </p:cNvPr>
          <p:cNvPicPr>
            <a:picLocks noChangeAspect="1"/>
          </p:cNvPicPr>
          <p:nvPr/>
        </p:nvPicPr>
        <p:blipFill>
          <a:blip r:embed="rId4"/>
          <a:stretch>
            <a:fillRect/>
          </a:stretch>
        </p:blipFill>
        <p:spPr>
          <a:xfrm>
            <a:off x="3273101" y="4688815"/>
            <a:ext cx="5645797" cy="1961674"/>
          </a:xfrm>
          <a:prstGeom prst="rect">
            <a:avLst/>
          </a:prstGeom>
        </p:spPr>
      </p:pic>
    </p:spTree>
    <p:extLst>
      <p:ext uri="{BB962C8B-B14F-4D97-AF65-F5344CB8AC3E}">
        <p14:creationId xmlns:p14="http://schemas.microsoft.com/office/powerpoint/2010/main" val="3683949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5.11 </a:t>
            </a:r>
            <a:r>
              <a:rPr lang="zh-CN" altLang="en-US" sz="4000" dirty="0"/>
              <a:t>防烟排烟系统</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1404412647"/>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364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068713" y="0"/>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3200" dirty="0"/>
              <a:t>5.11 </a:t>
            </a:r>
            <a:r>
              <a:rPr lang="zh-CN" altLang="en-US" sz="3200" dirty="0"/>
              <a:t>防烟排烟系统</a:t>
            </a:r>
            <a:endParaRPr lang="en-US" altLang="zh-CN" sz="2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3281798979"/>
              </p:ext>
            </p:extLst>
          </p:nvPr>
        </p:nvGraphicFramePr>
        <p:xfrm>
          <a:off x="76939" y="450895"/>
          <a:ext cx="12094346" cy="6090679"/>
        </p:xfrm>
        <a:graphic>
          <a:graphicData uri="http://schemas.openxmlformats.org/drawingml/2006/table">
            <a:tbl>
              <a:tblPr firstRow="1" bandRow="1">
                <a:tableStyleId>{5C22544A-7EE6-4342-B048-85BDC9FD1C3A}</a:tableStyleId>
              </a:tblPr>
              <a:tblGrid>
                <a:gridCol w="794160">
                  <a:extLst>
                    <a:ext uri="{9D8B030D-6E8A-4147-A177-3AD203B41FA5}">
                      <a16:colId xmlns:a16="http://schemas.microsoft.com/office/drawing/2014/main" val="2127571264"/>
                    </a:ext>
                  </a:extLst>
                </a:gridCol>
                <a:gridCol w="4064885">
                  <a:extLst>
                    <a:ext uri="{9D8B030D-6E8A-4147-A177-3AD203B41FA5}">
                      <a16:colId xmlns:a16="http://schemas.microsoft.com/office/drawing/2014/main" val="700531835"/>
                    </a:ext>
                  </a:extLst>
                </a:gridCol>
                <a:gridCol w="3073898">
                  <a:extLst>
                    <a:ext uri="{9D8B030D-6E8A-4147-A177-3AD203B41FA5}">
                      <a16:colId xmlns:a16="http://schemas.microsoft.com/office/drawing/2014/main" val="4239099597"/>
                    </a:ext>
                  </a:extLst>
                </a:gridCol>
                <a:gridCol w="1915353">
                  <a:extLst>
                    <a:ext uri="{9D8B030D-6E8A-4147-A177-3AD203B41FA5}">
                      <a16:colId xmlns:a16="http://schemas.microsoft.com/office/drawing/2014/main" val="1140973679"/>
                    </a:ext>
                  </a:extLst>
                </a:gridCol>
                <a:gridCol w="2246050">
                  <a:extLst>
                    <a:ext uri="{9D8B030D-6E8A-4147-A177-3AD203B41FA5}">
                      <a16:colId xmlns:a16="http://schemas.microsoft.com/office/drawing/2014/main" val="4185160381"/>
                    </a:ext>
                  </a:extLst>
                </a:gridCol>
              </a:tblGrid>
              <a:tr h="612236">
                <a:tc>
                  <a:txBody>
                    <a:bodyPr/>
                    <a:lstStyle/>
                    <a:p>
                      <a:pPr algn="ctr"/>
                      <a:r>
                        <a:rPr lang="zh-CN" altLang="en-US" dirty="0"/>
                        <a:t>检查周期</a:t>
                      </a:r>
                    </a:p>
                  </a:txBody>
                  <a:tcPr anchor="ctr"/>
                </a:tc>
                <a:tc>
                  <a:txBody>
                    <a:bodyPr/>
                    <a:lstStyle/>
                    <a:p>
                      <a:pPr algn="ctr"/>
                      <a:r>
                        <a:rPr lang="zh-CN" altLang="en-US" dirty="0"/>
                        <a:t>风机</a:t>
                      </a:r>
                    </a:p>
                  </a:txBody>
                  <a:tcPr anchor="ctr"/>
                </a:tc>
                <a:tc>
                  <a:txBody>
                    <a:bodyPr/>
                    <a:lstStyle/>
                    <a:p>
                      <a:pPr algn="ctr"/>
                      <a:r>
                        <a:rPr lang="zh-CN" altLang="en-US" dirty="0"/>
                        <a:t>风机控制柜</a:t>
                      </a:r>
                    </a:p>
                  </a:txBody>
                  <a:tcPr anchor="ctr"/>
                </a:tc>
                <a:tc>
                  <a:txBody>
                    <a:bodyPr/>
                    <a:lstStyle/>
                    <a:p>
                      <a:pPr algn="ctr"/>
                      <a:r>
                        <a:rPr lang="zh-CN" altLang="en-US" dirty="0"/>
                        <a:t>挡烟垂壁</a:t>
                      </a:r>
                    </a:p>
                  </a:txBody>
                  <a:tcPr anchor="ctr"/>
                </a:tc>
                <a:tc>
                  <a:txBody>
                    <a:bodyPr/>
                    <a:lstStyle/>
                    <a:p>
                      <a:pPr algn="ctr"/>
                      <a:r>
                        <a:rPr lang="zh-CN" altLang="en-US" dirty="0"/>
                        <a:t>风管</a:t>
                      </a:r>
                    </a:p>
                  </a:txBody>
                  <a:tcPr anchor="ctr"/>
                </a:tc>
                <a:extLst>
                  <a:ext uri="{0D108BD9-81ED-4DB2-BD59-A6C34878D82A}">
                    <a16:rowId xmlns:a16="http://schemas.microsoft.com/office/drawing/2014/main" val="854371211"/>
                  </a:ext>
                </a:extLst>
              </a:tr>
              <a:tr h="2877650">
                <a:tc>
                  <a:txBody>
                    <a:bodyPr/>
                    <a:lstStyle/>
                    <a:p>
                      <a:pPr algn="ctr"/>
                      <a:r>
                        <a:rPr lang="zh-CN" altLang="en-US" sz="2800" dirty="0"/>
                        <a:t>每月</a:t>
                      </a:r>
                    </a:p>
                  </a:txBody>
                  <a:tcPr/>
                </a:tc>
                <a:tc>
                  <a:txBody>
                    <a:bodyPr/>
                    <a:lstStyle/>
                    <a:p>
                      <a:pPr marL="285750" indent="-285750">
                        <a:buFont typeface="Wingdings" panose="05000000000000000000" pitchFamily="2" charset="2"/>
                        <a:buChar char="Ø"/>
                      </a:pPr>
                      <a:r>
                        <a:rPr lang="zh-CN" altLang="en-US" sz="2000" dirty="0"/>
                        <a:t>检查风机房</a:t>
                      </a:r>
                      <a:endParaRPr lang="en-US" altLang="zh-CN" sz="2000" dirty="0"/>
                    </a:p>
                    <a:p>
                      <a:pPr marL="285750" indent="-285750">
                        <a:buFont typeface="Wingdings" panose="05000000000000000000" pitchFamily="2" charset="2"/>
                        <a:buChar char="Ø"/>
                      </a:pPr>
                      <a:r>
                        <a:rPr lang="zh-CN" altLang="en-US" sz="2000" dirty="0"/>
                        <a:t>检查传动机构</a:t>
                      </a:r>
                      <a:endParaRPr lang="en-US" altLang="zh-CN" sz="2000" dirty="0"/>
                    </a:p>
                    <a:p>
                      <a:pPr marL="285750" indent="-285750">
                        <a:buFont typeface="Wingdings" panose="05000000000000000000" pitchFamily="2" charset="2"/>
                        <a:buChar char="Ø"/>
                      </a:pPr>
                      <a:r>
                        <a:rPr lang="zh-CN" altLang="en-US" sz="2000" dirty="0"/>
                        <a:t>检查风机外观</a:t>
                      </a:r>
                      <a:endParaRPr lang="en-US" altLang="zh-CN" sz="2000" dirty="0"/>
                    </a:p>
                    <a:p>
                      <a:pPr marL="285750" indent="-285750">
                        <a:buFont typeface="Wingdings" panose="05000000000000000000" pitchFamily="2" charset="2"/>
                        <a:buChar char="Ø"/>
                      </a:pPr>
                      <a:r>
                        <a:rPr lang="zh-CN" altLang="en-US" sz="2000" dirty="0"/>
                        <a:t>检查电动机接线</a:t>
                      </a:r>
                      <a:endParaRPr lang="en-US" altLang="zh-CN" sz="2000" dirty="0"/>
                    </a:p>
                    <a:p>
                      <a:pPr marL="285750" indent="-285750">
                        <a:buFont typeface="Wingdings" panose="05000000000000000000" pitchFamily="2" charset="2"/>
                        <a:buChar char="Ø"/>
                      </a:pPr>
                      <a:r>
                        <a:rPr lang="zh-CN" altLang="en-US" sz="2000" dirty="0"/>
                        <a:t>查电源供电情况，电压表、电源指示灯</a:t>
                      </a:r>
                      <a:endParaRPr lang="en-US" altLang="zh-CN" sz="2000" dirty="0"/>
                    </a:p>
                    <a:p>
                      <a:pPr marL="285750" indent="-285750">
                        <a:buFont typeface="Wingdings" panose="05000000000000000000" pitchFamily="2" charset="2"/>
                        <a:buChar char="Ø"/>
                      </a:pPr>
                      <a:r>
                        <a:rPr lang="zh-CN" altLang="en-US" sz="2000" dirty="0"/>
                        <a:t>检查轴承部分润滑油状态及液位</a:t>
                      </a:r>
                      <a:endParaRPr lang="en-US" altLang="zh-CN" sz="2000" dirty="0"/>
                    </a:p>
                    <a:p>
                      <a:pPr marL="285750" indent="-285750">
                        <a:buFont typeface="Wingdings" panose="05000000000000000000" pitchFamily="2" charset="2"/>
                        <a:buChar char="Ø"/>
                      </a:pPr>
                      <a:r>
                        <a:rPr lang="zh-CN" altLang="en-US" sz="2000" dirty="0"/>
                        <a:t>查电动机运转及启停状态信号反馈功能</a:t>
                      </a:r>
                      <a:endParaRPr lang="en-US" altLang="zh-CN" sz="2000" dirty="0"/>
                    </a:p>
                  </a:txBody>
                  <a:tcPr/>
                </a:tc>
                <a:tc>
                  <a:txBody>
                    <a:bodyPr/>
                    <a:lstStyle/>
                    <a:p>
                      <a:pPr marL="285750" indent="-285750">
                        <a:buFont typeface="Wingdings" panose="05000000000000000000" pitchFamily="2" charset="2"/>
                        <a:buChar char="Ø"/>
                      </a:pPr>
                      <a:r>
                        <a:rPr lang="zh-CN" altLang="en-US" sz="2000" dirty="0"/>
                        <a:t>检查控制柜</a:t>
                      </a:r>
                      <a:endParaRPr lang="en-US" altLang="zh-CN" sz="2000" dirty="0"/>
                    </a:p>
                    <a:p>
                      <a:pPr marL="285750" indent="-285750">
                        <a:buFont typeface="Wingdings" panose="05000000000000000000" pitchFamily="2" charset="2"/>
                        <a:buChar char="Ø"/>
                      </a:pPr>
                      <a:r>
                        <a:rPr lang="zh-CN" altLang="en-US" sz="2000" dirty="0"/>
                        <a:t>检查线路图及操作说明</a:t>
                      </a:r>
                      <a:endParaRPr lang="en-US" altLang="zh-CN" sz="2000" dirty="0"/>
                    </a:p>
                    <a:p>
                      <a:pPr marL="285750" indent="-285750">
                        <a:buFont typeface="Wingdings" panose="05000000000000000000" pitchFamily="2" charset="2"/>
                        <a:buChar char="Ø"/>
                      </a:pPr>
                      <a:r>
                        <a:rPr lang="zh-CN" altLang="en-US" sz="2000" dirty="0"/>
                        <a:t>检查电压、电流表指针</a:t>
                      </a:r>
                      <a:endParaRPr lang="en-US" altLang="zh-CN" sz="2000" dirty="0"/>
                    </a:p>
                    <a:p>
                      <a:pPr marL="285750" indent="-285750">
                        <a:buFont typeface="Wingdings" panose="05000000000000000000" pitchFamily="2" charset="2"/>
                        <a:buChar char="Ø"/>
                      </a:pPr>
                      <a:r>
                        <a:rPr lang="zh-CN" altLang="en-US" sz="2000" dirty="0"/>
                        <a:t>检查开关及标识</a:t>
                      </a:r>
                      <a:endParaRPr lang="en-US" altLang="zh-CN" sz="2000" dirty="0"/>
                    </a:p>
                    <a:p>
                      <a:pPr marL="285750" indent="-285750">
                        <a:buFont typeface="Wingdings" panose="05000000000000000000" pitchFamily="2" charset="2"/>
                        <a:buChar char="Ø"/>
                      </a:pPr>
                      <a:r>
                        <a:rPr lang="zh-CN" altLang="en-US" sz="2000" dirty="0"/>
                        <a:t>检查继电器</a:t>
                      </a:r>
                      <a:endParaRPr lang="en-US" altLang="zh-CN" sz="2000" dirty="0"/>
                    </a:p>
                    <a:p>
                      <a:pPr marL="285750" indent="-285750">
                        <a:buFont typeface="Wingdings" panose="05000000000000000000" pitchFamily="2" charset="2"/>
                        <a:buChar char="Ø"/>
                      </a:pPr>
                      <a:r>
                        <a:rPr lang="zh-CN" altLang="en-US" sz="2000" dirty="0"/>
                        <a:t>检查供电线路</a:t>
                      </a:r>
                      <a:endParaRPr lang="en-US" altLang="zh-CN" sz="2000" dirty="0"/>
                    </a:p>
                    <a:p>
                      <a:pPr marL="285750" indent="-285750">
                        <a:buFont typeface="Wingdings" panose="05000000000000000000" pitchFamily="2" charset="2"/>
                        <a:buChar char="Ø"/>
                      </a:pPr>
                      <a:r>
                        <a:rPr lang="zh-CN" altLang="en-US" sz="2000" dirty="0"/>
                        <a:t>检查双回路自动切换电源装置</a:t>
                      </a:r>
                      <a:endParaRPr lang="en-US" altLang="zh-CN" sz="2000" dirty="0"/>
                    </a:p>
                  </a:txBody>
                  <a:tcPr/>
                </a:tc>
                <a:tc>
                  <a:txBody>
                    <a:bodyPr/>
                    <a:lstStyle/>
                    <a:p>
                      <a:pPr marL="285750" indent="-285750">
                        <a:buFont typeface="Wingdings" panose="05000000000000000000" pitchFamily="2" charset="2"/>
                        <a:buChar char="Ø"/>
                      </a:pPr>
                      <a:r>
                        <a:rPr lang="zh-CN" altLang="en-US" sz="2000" dirty="0"/>
                        <a:t>检查挡烟垂壁的驱动机构及手动操作按钮</a:t>
                      </a:r>
                      <a:endParaRPr lang="en-US" altLang="zh-CN" sz="2000" dirty="0"/>
                    </a:p>
                    <a:p>
                      <a:pPr marL="285750" indent="-285750">
                        <a:buFont typeface="Wingdings" panose="05000000000000000000" pitchFamily="2" charset="2"/>
                        <a:buChar char="Ø"/>
                      </a:pPr>
                      <a:r>
                        <a:rPr lang="zh-CN" altLang="en-US" sz="2000" dirty="0"/>
                        <a:t>进行挡烟垂壁手动启动、复位试验</a:t>
                      </a:r>
                      <a:endParaRPr lang="en-US" altLang="zh-CN" sz="2000" dirty="0"/>
                    </a:p>
                  </a:txBody>
                  <a:tcPr/>
                </a:tc>
                <a:tc>
                  <a:txBody>
                    <a:bodyPr/>
                    <a:lstStyle/>
                    <a:p>
                      <a:pPr marL="285750" indent="-285750">
                        <a:buFont typeface="Wingdings" panose="05000000000000000000" pitchFamily="2" charset="2"/>
                        <a:buChar char="Ø"/>
                      </a:pPr>
                      <a:endParaRPr lang="en-US" altLang="zh-CN" sz="2000" dirty="0"/>
                    </a:p>
                  </a:txBody>
                  <a:tcPr/>
                </a:tc>
                <a:extLst>
                  <a:ext uri="{0D108BD9-81ED-4DB2-BD59-A6C34878D82A}">
                    <a16:rowId xmlns:a16="http://schemas.microsoft.com/office/drawing/2014/main" val="1494218708"/>
                  </a:ext>
                </a:extLst>
              </a:tr>
              <a:tr h="1311935">
                <a:tc>
                  <a:txBody>
                    <a:bodyPr/>
                    <a:lstStyle/>
                    <a:p>
                      <a:pPr algn="ctr"/>
                      <a:r>
                        <a:rPr lang="zh-CN" altLang="en-US" sz="2800" dirty="0"/>
                        <a:t>每季度</a:t>
                      </a:r>
                    </a:p>
                  </a:txBody>
                  <a:tcPr/>
                </a:tc>
                <a:tc>
                  <a:txBody>
                    <a:bodyPr/>
                    <a:lstStyle/>
                    <a:p>
                      <a:pPr marL="285750" indent="-285750">
                        <a:buFont typeface="Wingdings" panose="05000000000000000000" pitchFamily="2" charset="2"/>
                        <a:buChar char="Ø"/>
                      </a:pPr>
                      <a:r>
                        <a:rPr lang="zh-CN" altLang="en-US" sz="2000" dirty="0"/>
                        <a:t>进行</a:t>
                      </a:r>
                      <a:r>
                        <a:rPr lang="en-US" altLang="zh-CN" sz="2000" dirty="0"/>
                        <a:t>1</a:t>
                      </a:r>
                      <a:r>
                        <a:rPr lang="zh-CN" altLang="en-US" sz="2000" dirty="0"/>
                        <a:t>次功能检测试验及供电线路检查</a:t>
                      </a:r>
                      <a:endParaRPr lang="en-US" altLang="zh-CN" sz="2000" dirty="0"/>
                    </a:p>
                  </a:txBody>
                  <a:tcPr/>
                </a:tc>
                <a:tc>
                  <a:txBody>
                    <a:bodyPr/>
                    <a:lstStyle/>
                    <a:p>
                      <a:pPr marL="285750" indent="-285750">
                        <a:buFont typeface="Wingdings" panose="05000000000000000000" pitchFamily="2" charset="2"/>
                        <a:buChar char="Ø"/>
                      </a:pPr>
                      <a:endParaRPr lang="en-US" altLang="zh-CN" sz="2000" dirty="0"/>
                    </a:p>
                  </a:txBody>
                  <a:tcPr/>
                </a:tc>
                <a:tc>
                  <a:txBody>
                    <a:bodyPr/>
                    <a:lstStyle/>
                    <a:p>
                      <a:pPr marL="285750" indent="-285750">
                        <a:buFont typeface="Wingdings" panose="05000000000000000000" pitchFamily="2" charset="2"/>
                        <a:buChar char="Ø"/>
                      </a:pPr>
                      <a:r>
                        <a:rPr lang="zh-CN" altLang="en-US" sz="2000" dirty="0"/>
                        <a:t>进行</a:t>
                      </a:r>
                      <a:r>
                        <a:rPr lang="en-US" altLang="zh-CN" sz="2000" dirty="0"/>
                        <a:t>1</a:t>
                      </a:r>
                      <a:r>
                        <a:rPr lang="zh-CN" altLang="en-US" sz="2000" dirty="0"/>
                        <a:t>次功能检测试验及供电线路检查</a:t>
                      </a:r>
                      <a:endParaRPr lang="en-US" altLang="zh-CN" sz="2000" dirty="0"/>
                    </a:p>
                  </a:txBody>
                  <a:tcPr/>
                </a:tc>
                <a:tc>
                  <a:txBody>
                    <a:bodyPr/>
                    <a:lstStyle/>
                    <a:p>
                      <a:pPr marL="285750" indent="-285750">
                        <a:buFont typeface="Wingdings" panose="05000000000000000000" pitchFamily="2" charset="2"/>
                        <a:buChar char="Ø"/>
                      </a:pPr>
                      <a:endParaRPr lang="en-US" altLang="zh-CN" sz="2000" dirty="0"/>
                    </a:p>
                  </a:txBody>
                  <a:tcPr/>
                </a:tc>
                <a:extLst>
                  <a:ext uri="{0D108BD9-81ED-4DB2-BD59-A6C34878D82A}">
                    <a16:rowId xmlns:a16="http://schemas.microsoft.com/office/drawing/2014/main" val="3961646271"/>
                  </a:ext>
                </a:extLst>
              </a:tr>
              <a:tr h="1201349">
                <a:tc>
                  <a:txBody>
                    <a:bodyPr/>
                    <a:lstStyle/>
                    <a:p>
                      <a:pPr algn="ctr"/>
                      <a:r>
                        <a:rPr lang="zh-CN" altLang="en-US" sz="2800" dirty="0"/>
                        <a:t>每年</a:t>
                      </a:r>
                    </a:p>
                  </a:txBody>
                  <a:tcPr/>
                </a:tc>
                <a:tc>
                  <a:txBody>
                    <a:bodyPr/>
                    <a:lstStyle/>
                    <a:p>
                      <a:pPr marL="342900" indent="-342900">
                        <a:buFont typeface="Wingdings" panose="05000000000000000000" pitchFamily="2" charset="2"/>
                        <a:buChar char="Ø"/>
                      </a:pPr>
                      <a:r>
                        <a:rPr lang="zh-CN" altLang="en-US" sz="2000" dirty="0"/>
                        <a:t>全部防烟、排烟系统进行</a:t>
                      </a:r>
                      <a:r>
                        <a:rPr lang="en-US" altLang="zh-CN" sz="2000" dirty="0"/>
                        <a:t>1</a:t>
                      </a:r>
                      <a:r>
                        <a:rPr lang="zh-CN" altLang="en-US" sz="2000" dirty="0"/>
                        <a:t>次联动试验和性能检测</a:t>
                      </a:r>
                      <a:endParaRPr lang="en-US" altLang="zh-CN" sz="2000" dirty="0"/>
                    </a:p>
                  </a:txBody>
                  <a:tcPr/>
                </a:tc>
                <a:tc>
                  <a:txBody>
                    <a:bodyPr/>
                    <a:lstStyle/>
                    <a:p>
                      <a:pPr marL="342900" indent="-342900">
                        <a:buFont typeface="Wingdings" panose="05000000000000000000" pitchFamily="2" charset="2"/>
                        <a:buChar char="Ø"/>
                      </a:pPr>
                      <a:endParaRPr lang="en-US" altLang="zh-CN" sz="2000" dirty="0"/>
                    </a:p>
                  </a:txBody>
                  <a:tcPr/>
                </a:tc>
                <a:tc>
                  <a:txBody>
                    <a:bodyPr/>
                    <a:lstStyle/>
                    <a:p>
                      <a:pPr marL="342900" indent="-342900">
                        <a:buFont typeface="Wingdings" panose="05000000000000000000" pitchFamily="2" charset="2"/>
                        <a:buChar char="Ø"/>
                      </a:pPr>
                      <a:endParaRPr lang="en-US" altLang="zh-CN" sz="2000" dirty="0"/>
                    </a:p>
                  </a:txBody>
                  <a:tcPr/>
                </a:tc>
                <a:tc>
                  <a:txBody>
                    <a:bodyPr/>
                    <a:lstStyle/>
                    <a:p>
                      <a:pPr marL="342900" indent="-342900">
                        <a:buFont typeface="Wingdings" panose="05000000000000000000" pitchFamily="2" charset="2"/>
                        <a:buChar char="Ø"/>
                      </a:pPr>
                      <a:r>
                        <a:rPr lang="zh-CN" altLang="en-US" sz="1800" dirty="0"/>
                        <a:t>检查风管应完好</a:t>
                      </a:r>
                      <a:endParaRPr lang="en-US" altLang="zh-CN" sz="1800" dirty="0"/>
                    </a:p>
                    <a:p>
                      <a:pPr marL="342900" indent="-342900">
                        <a:buFont typeface="Wingdings" panose="05000000000000000000" pitchFamily="2" charset="2"/>
                        <a:buChar char="Ø"/>
                      </a:pPr>
                      <a:r>
                        <a:rPr lang="zh-CN" altLang="en-US" sz="1800" dirty="0"/>
                        <a:t>检查风管吊、支架应牢固</a:t>
                      </a:r>
                      <a:endParaRPr lang="en-US" altLang="zh-CN" sz="1800" dirty="0"/>
                    </a:p>
                  </a:txBody>
                  <a:tcPr/>
                </a:tc>
                <a:extLst>
                  <a:ext uri="{0D108BD9-81ED-4DB2-BD59-A6C34878D82A}">
                    <a16:rowId xmlns:a16="http://schemas.microsoft.com/office/drawing/2014/main" val="670051128"/>
                  </a:ext>
                </a:extLst>
              </a:tr>
            </a:tbl>
          </a:graphicData>
        </a:graphic>
      </p:graphicFrame>
    </p:spTree>
    <p:extLst>
      <p:ext uri="{BB962C8B-B14F-4D97-AF65-F5344CB8AC3E}">
        <p14:creationId xmlns:p14="http://schemas.microsoft.com/office/powerpoint/2010/main" val="313403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068713" y="0"/>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3200" dirty="0"/>
              <a:t>5.11 </a:t>
            </a:r>
            <a:r>
              <a:rPr lang="zh-CN" altLang="en-US" sz="3200" dirty="0"/>
              <a:t>防烟排烟系统</a:t>
            </a:r>
            <a:endParaRPr lang="en-US" altLang="zh-CN" sz="2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113072198"/>
              </p:ext>
            </p:extLst>
          </p:nvPr>
        </p:nvGraphicFramePr>
        <p:xfrm>
          <a:off x="71021" y="430446"/>
          <a:ext cx="12002609" cy="6352541"/>
        </p:xfrm>
        <a:graphic>
          <a:graphicData uri="http://schemas.openxmlformats.org/drawingml/2006/table">
            <a:tbl>
              <a:tblPr firstRow="1" bandRow="1">
                <a:tableStyleId>{5C22544A-7EE6-4342-B048-85BDC9FD1C3A}</a:tableStyleId>
              </a:tblPr>
              <a:tblGrid>
                <a:gridCol w="1269507">
                  <a:extLst>
                    <a:ext uri="{9D8B030D-6E8A-4147-A177-3AD203B41FA5}">
                      <a16:colId xmlns:a16="http://schemas.microsoft.com/office/drawing/2014/main" val="2127571264"/>
                    </a:ext>
                  </a:extLst>
                </a:gridCol>
                <a:gridCol w="2849732">
                  <a:extLst>
                    <a:ext uri="{9D8B030D-6E8A-4147-A177-3AD203B41FA5}">
                      <a16:colId xmlns:a16="http://schemas.microsoft.com/office/drawing/2014/main" val="700531835"/>
                    </a:ext>
                  </a:extLst>
                </a:gridCol>
                <a:gridCol w="3799643">
                  <a:extLst>
                    <a:ext uri="{9D8B030D-6E8A-4147-A177-3AD203B41FA5}">
                      <a16:colId xmlns:a16="http://schemas.microsoft.com/office/drawing/2014/main" val="4239099597"/>
                    </a:ext>
                  </a:extLst>
                </a:gridCol>
                <a:gridCol w="4083727">
                  <a:extLst>
                    <a:ext uri="{9D8B030D-6E8A-4147-A177-3AD203B41FA5}">
                      <a16:colId xmlns:a16="http://schemas.microsoft.com/office/drawing/2014/main" val="1140973679"/>
                    </a:ext>
                  </a:extLst>
                </a:gridCol>
              </a:tblGrid>
              <a:tr h="378461">
                <a:tc>
                  <a:txBody>
                    <a:bodyPr/>
                    <a:lstStyle/>
                    <a:p>
                      <a:pPr algn="ctr"/>
                      <a:r>
                        <a:rPr lang="zh-CN" altLang="en-US" dirty="0"/>
                        <a:t>检查周期</a:t>
                      </a:r>
                    </a:p>
                  </a:txBody>
                  <a:tcPr anchor="ctr"/>
                </a:tc>
                <a:tc>
                  <a:txBody>
                    <a:bodyPr/>
                    <a:lstStyle/>
                    <a:p>
                      <a:pPr algn="ctr"/>
                      <a:r>
                        <a:rPr lang="zh-CN" altLang="en-US" dirty="0"/>
                        <a:t>排烟窗</a:t>
                      </a:r>
                    </a:p>
                  </a:txBody>
                  <a:tcPr anchor="ctr"/>
                </a:tc>
                <a:tc>
                  <a:txBody>
                    <a:bodyPr/>
                    <a:lstStyle/>
                    <a:p>
                      <a:pPr algn="ctr"/>
                      <a:r>
                        <a:rPr lang="zh-CN" altLang="en-US" dirty="0"/>
                        <a:t>防火阀、排烟防火阀</a:t>
                      </a:r>
                    </a:p>
                  </a:txBody>
                  <a:tcPr anchor="ctr"/>
                </a:tc>
                <a:tc>
                  <a:txBody>
                    <a:bodyPr/>
                    <a:lstStyle/>
                    <a:p>
                      <a:pPr algn="ctr"/>
                      <a:r>
                        <a:rPr lang="zh-CN" altLang="en-US" dirty="0"/>
                        <a:t>送风口、排烟阀或排烟口</a:t>
                      </a:r>
                    </a:p>
                  </a:txBody>
                  <a:tcPr anchor="ctr"/>
                </a:tc>
                <a:extLst>
                  <a:ext uri="{0D108BD9-81ED-4DB2-BD59-A6C34878D82A}">
                    <a16:rowId xmlns:a16="http://schemas.microsoft.com/office/drawing/2014/main" val="854371211"/>
                  </a:ext>
                </a:extLst>
              </a:tr>
              <a:tr h="2060343">
                <a:tc>
                  <a:txBody>
                    <a:bodyPr/>
                    <a:lstStyle/>
                    <a:p>
                      <a:pPr algn="ctr"/>
                      <a:r>
                        <a:rPr lang="zh-CN" altLang="en-US" sz="2800" dirty="0"/>
                        <a:t>每月</a:t>
                      </a:r>
                    </a:p>
                  </a:txBody>
                  <a:tcPr/>
                </a:tc>
                <a:tc>
                  <a:txBody>
                    <a:bodyPr/>
                    <a:lstStyle/>
                    <a:p>
                      <a:pPr marL="285750" indent="-285750">
                        <a:buFont typeface="Wingdings" panose="05000000000000000000" pitchFamily="2" charset="2"/>
                        <a:buChar char="Ø"/>
                      </a:pPr>
                      <a:r>
                        <a:rPr lang="zh-CN" altLang="en-US" sz="2000" dirty="0"/>
                        <a:t>检查排烟窗、驱动装置、手动开启机构或按钮</a:t>
                      </a:r>
                      <a:endParaRPr lang="en-US" altLang="zh-CN" sz="2000" dirty="0"/>
                    </a:p>
                    <a:p>
                      <a:pPr marL="285750" indent="-285750">
                        <a:buFont typeface="Wingdings" panose="05000000000000000000" pitchFamily="2" charset="2"/>
                        <a:buChar char="Ø"/>
                      </a:pPr>
                      <a:r>
                        <a:rPr lang="zh-CN" altLang="en-US" sz="2000" dirty="0"/>
                        <a:t>进行排烟窗手动启动、复位试验</a:t>
                      </a:r>
                      <a:endParaRPr lang="en-US" altLang="zh-CN" sz="2000" dirty="0"/>
                    </a:p>
                    <a:p>
                      <a:pPr marL="285750" indent="-285750">
                        <a:buFont typeface="Wingdings" panose="05000000000000000000" pitchFamily="2" charset="2"/>
                        <a:buChar char="Ø"/>
                      </a:pPr>
                      <a:r>
                        <a:rPr lang="zh-CN" altLang="en-US" sz="2000" dirty="0"/>
                        <a:t>（每季度）进行</a:t>
                      </a:r>
                      <a:r>
                        <a:rPr lang="en-US" altLang="zh-CN" sz="2000" dirty="0"/>
                        <a:t>1</a:t>
                      </a:r>
                      <a:r>
                        <a:rPr lang="zh-CN" altLang="en-US" sz="2000" dirty="0"/>
                        <a:t>次功能检测试验及供电线路检查</a:t>
                      </a:r>
                      <a:endParaRPr lang="en-US" altLang="zh-CN" sz="2000" dirty="0"/>
                    </a:p>
                  </a:txBody>
                  <a:tcPr/>
                </a:tc>
                <a:tc>
                  <a:txBody>
                    <a:bodyPr/>
                    <a:lstStyle/>
                    <a:p>
                      <a:pPr marL="285750" indent="-285750">
                        <a:buFont typeface="Wingdings" panose="05000000000000000000" pitchFamily="2" charset="2"/>
                        <a:buChar char="Ø"/>
                      </a:pPr>
                      <a:endParaRPr lang="en-US" altLang="zh-CN" sz="2000" dirty="0"/>
                    </a:p>
                  </a:txBody>
                  <a:tcPr/>
                </a:tc>
                <a:tc>
                  <a:txBody>
                    <a:bodyPr/>
                    <a:lstStyle/>
                    <a:p>
                      <a:pPr marL="285750" indent="-285750">
                        <a:buFont typeface="Wingdings" panose="05000000000000000000" pitchFamily="2" charset="2"/>
                        <a:buChar char="Ø"/>
                      </a:pPr>
                      <a:endParaRPr lang="en-US" altLang="zh-CN" sz="2000" dirty="0"/>
                    </a:p>
                  </a:txBody>
                  <a:tcPr/>
                </a:tc>
                <a:extLst>
                  <a:ext uri="{0D108BD9-81ED-4DB2-BD59-A6C34878D82A}">
                    <a16:rowId xmlns:a16="http://schemas.microsoft.com/office/drawing/2014/main" val="1494218708"/>
                  </a:ext>
                </a:extLst>
              </a:tr>
              <a:tr h="815402">
                <a:tc>
                  <a:txBody>
                    <a:bodyPr/>
                    <a:lstStyle/>
                    <a:p>
                      <a:pPr algn="ctr"/>
                      <a:r>
                        <a:rPr lang="zh-CN" altLang="en-US" sz="2400" dirty="0"/>
                        <a:t>每半年</a:t>
                      </a:r>
                    </a:p>
                  </a:txBody>
                  <a:tcPr/>
                </a:tc>
                <a:tc>
                  <a:txBody>
                    <a:bodyPr/>
                    <a:lstStyle/>
                    <a:p>
                      <a:pPr marL="285750" indent="-285750">
                        <a:buFont typeface="Wingdings" panose="05000000000000000000" pitchFamily="2" charset="2"/>
                        <a:buChar char="Ø"/>
                      </a:pPr>
                      <a:r>
                        <a:rPr lang="zh-CN" altLang="en-US" sz="2000" dirty="0"/>
                        <a:t>进行</a:t>
                      </a:r>
                      <a:endParaRPr lang="en-US" altLang="zh-CN" sz="2000" dirty="0"/>
                    </a:p>
                  </a:txBody>
                  <a:tcPr/>
                </a:tc>
                <a:tc>
                  <a:txBody>
                    <a:bodyPr/>
                    <a:lstStyle/>
                    <a:p>
                      <a:pPr marL="285750" indent="-285750">
                        <a:buFont typeface="Wingdings" panose="05000000000000000000" pitchFamily="2" charset="2"/>
                        <a:buChar char="Ø"/>
                      </a:pPr>
                      <a:r>
                        <a:rPr lang="zh-CN" altLang="en-US" sz="2000" dirty="0"/>
                        <a:t>检查阀体、叶片、执行机构</a:t>
                      </a:r>
                      <a:endParaRPr lang="en-US" altLang="zh-CN" sz="2000" dirty="0"/>
                    </a:p>
                    <a:p>
                      <a:pPr marL="285750" indent="-285750">
                        <a:buFont typeface="Wingdings" panose="05000000000000000000" pitchFamily="2" charset="2"/>
                        <a:buChar char="Ø"/>
                      </a:pPr>
                      <a:r>
                        <a:rPr lang="zh-CN" altLang="en-US" sz="2000" dirty="0"/>
                        <a:t>检查支吊架应完好、牢固</a:t>
                      </a:r>
                      <a:endParaRPr lang="en-US" altLang="zh-CN" sz="2000" dirty="0"/>
                    </a:p>
                    <a:p>
                      <a:pPr marL="285750" indent="-285750">
                        <a:buFont typeface="Wingdings" panose="05000000000000000000" pitchFamily="2" charset="2"/>
                        <a:buChar char="Ø"/>
                      </a:pPr>
                      <a:r>
                        <a:rPr lang="zh-CN" altLang="en-US" sz="2000" dirty="0"/>
                        <a:t>检查防火阀、排烟防火阀标识</a:t>
                      </a:r>
                      <a:endParaRPr lang="en-US" altLang="zh-CN" sz="2000" dirty="0"/>
                    </a:p>
                    <a:p>
                      <a:pPr marL="285750" indent="-285750">
                        <a:buFont typeface="Wingdings" panose="05000000000000000000" pitchFamily="2" charset="2"/>
                        <a:buChar char="Ø"/>
                      </a:pPr>
                      <a:r>
                        <a:rPr lang="zh-CN" altLang="en-US" sz="2000" dirty="0"/>
                        <a:t>进行手动关闭、复位试验</a:t>
                      </a:r>
                      <a:endParaRPr lang="en-US" altLang="zh-CN" sz="2000" dirty="0"/>
                    </a:p>
                    <a:p>
                      <a:pPr marL="285750" indent="-285750">
                        <a:buFont typeface="Wingdings" panose="05000000000000000000" pitchFamily="2" charset="2"/>
                        <a:buChar char="Ø"/>
                      </a:pPr>
                      <a:r>
                        <a:rPr lang="zh-CN" altLang="en-US" sz="2000" dirty="0"/>
                        <a:t>检查防火阀、排烟防火阀关闭后状态信号反馈应正常</a:t>
                      </a:r>
                      <a:endParaRPr lang="en-US" altLang="zh-CN" sz="2000" dirty="0"/>
                    </a:p>
                    <a:p>
                      <a:pPr marL="285750" indent="-285750">
                        <a:buFont typeface="Wingdings" panose="05000000000000000000" pitchFamily="2" charset="2"/>
                        <a:buChar char="Ø"/>
                      </a:pPr>
                      <a:r>
                        <a:rPr lang="zh-CN" altLang="en-US" sz="2000" dirty="0"/>
                        <a:t>进行自动和手动启动试验</a:t>
                      </a:r>
                      <a:r>
                        <a:rPr lang="en-US" altLang="zh-CN" sz="2000" dirty="0"/>
                        <a:t>1</a:t>
                      </a:r>
                      <a:r>
                        <a:rPr lang="zh-CN" altLang="en-US" sz="2000" dirty="0"/>
                        <a:t>次</a:t>
                      </a:r>
                      <a:endParaRPr lang="en-US" altLang="zh-CN" sz="2000" dirty="0"/>
                    </a:p>
                  </a:txBody>
                  <a:tcPr/>
                </a:tc>
                <a:tc>
                  <a:txBody>
                    <a:bodyPr/>
                    <a:lstStyle/>
                    <a:p>
                      <a:pPr marL="285750" indent="-285750">
                        <a:buFont typeface="Wingdings" panose="05000000000000000000" pitchFamily="2" charset="2"/>
                        <a:buChar char="Ø"/>
                      </a:pPr>
                      <a:r>
                        <a:rPr lang="zh-CN" altLang="en-US" sz="2000" dirty="0"/>
                        <a:t>检查送风口、排烟口</a:t>
                      </a:r>
                      <a:endParaRPr lang="en-US" altLang="zh-CN" sz="2000" dirty="0"/>
                    </a:p>
                    <a:p>
                      <a:pPr marL="285750" indent="-285750">
                        <a:buFont typeface="Wingdings" panose="05000000000000000000" pitchFamily="2" charset="2"/>
                        <a:buChar char="Ø"/>
                      </a:pPr>
                      <a:r>
                        <a:rPr lang="zh-CN" altLang="en-US" sz="2000" dirty="0"/>
                        <a:t>检查风管与排烟口连接部位法兰</a:t>
                      </a:r>
                      <a:endParaRPr lang="en-US" altLang="zh-CN" sz="2000" dirty="0"/>
                    </a:p>
                    <a:p>
                      <a:pPr marL="285750" indent="-285750">
                        <a:buFont typeface="Wingdings" panose="05000000000000000000" pitchFamily="2" charset="2"/>
                        <a:buChar char="Ø"/>
                      </a:pPr>
                      <a:r>
                        <a:rPr lang="zh-CN" altLang="en-US" sz="2000" dirty="0"/>
                        <a:t>检查阀体、叶片、执行机构</a:t>
                      </a:r>
                      <a:endParaRPr lang="en-US" altLang="zh-CN" sz="2000" dirty="0"/>
                    </a:p>
                    <a:p>
                      <a:pPr marL="285750" indent="-285750">
                        <a:buFont typeface="Wingdings" panose="05000000000000000000" pitchFamily="2" charset="2"/>
                        <a:buChar char="Ø"/>
                      </a:pPr>
                      <a:r>
                        <a:rPr lang="zh-CN" altLang="en-US" sz="2000" dirty="0"/>
                        <a:t>检查旋转机构</a:t>
                      </a:r>
                      <a:endParaRPr lang="en-US" altLang="zh-CN" sz="2000" dirty="0"/>
                    </a:p>
                    <a:p>
                      <a:pPr marL="285750" indent="-285750">
                        <a:buFont typeface="Wingdings" panose="05000000000000000000" pitchFamily="2" charset="2"/>
                        <a:buChar char="Ø"/>
                      </a:pPr>
                      <a:r>
                        <a:rPr lang="zh-CN" altLang="en-US" sz="2000" dirty="0"/>
                        <a:t>检查制动机构、限位器</a:t>
                      </a:r>
                      <a:endParaRPr lang="en-US" altLang="zh-CN" sz="2000" dirty="0"/>
                    </a:p>
                    <a:p>
                      <a:pPr marL="285750" indent="-285750">
                        <a:buFont typeface="Wingdings" panose="05000000000000000000" pitchFamily="2" charset="2"/>
                        <a:buChar char="Ø"/>
                      </a:pPr>
                      <a:r>
                        <a:rPr lang="zh-CN" altLang="en-US" sz="2000" dirty="0"/>
                        <a:t>进行手动开启、复位试验</a:t>
                      </a:r>
                      <a:endParaRPr lang="en-US" altLang="zh-CN" sz="2000" dirty="0"/>
                    </a:p>
                    <a:p>
                      <a:pPr marL="285750" indent="-285750">
                        <a:buFont typeface="Wingdings" panose="05000000000000000000" pitchFamily="2" charset="2"/>
                        <a:buChar char="Ø"/>
                      </a:pPr>
                      <a:r>
                        <a:rPr lang="zh-CN" altLang="en-US" sz="2000" dirty="0"/>
                        <a:t>检查阀门开启后状态信号反馈应正常</a:t>
                      </a:r>
                      <a:endParaRPr lang="en-US" altLang="zh-CN" sz="2000" dirty="0"/>
                    </a:p>
                    <a:p>
                      <a:pPr marL="285750" indent="-285750">
                        <a:buFont typeface="Wingdings" panose="05000000000000000000" pitchFamily="2" charset="2"/>
                        <a:buChar char="Ø"/>
                      </a:pPr>
                      <a:r>
                        <a:rPr lang="zh-CN" altLang="en-US" sz="2000" dirty="0"/>
                        <a:t>检查手动驱动装置</a:t>
                      </a:r>
                      <a:endParaRPr lang="en-US" altLang="zh-CN" sz="2000" dirty="0"/>
                    </a:p>
                    <a:p>
                      <a:pPr marL="285750" indent="-285750">
                        <a:buFont typeface="Wingdings" panose="05000000000000000000" pitchFamily="2" charset="2"/>
                        <a:buChar char="Ø"/>
                      </a:pPr>
                      <a:r>
                        <a:rPr lang="zh-CN" altLang="en-US" sz="2000" dirty="0"/>
                        <a:t>进行自动和手动启动</a:t>
                      </a:r>
                      <a:r>
                        <a:rPr lang="en-US" altLang="zh-CN" sz="2000" dirty="0"/>
                        <a:t>1</a:t>
                      </a:r>
                      <a:r>
                        <a:rPr lang="zh-CN" altLang="en-US" sz="2000" dirty="0"/>
                        <a:t>次</a:t>
                      </a:r>
                      <a:endParaRPr lang="en-US" altLang="zh-CN" sz="2000" dirty="0"/>
                    </a:p>
                    <a:p>
                      <a:pPr marL="285750" indent="-285750">
                        <a:buFont typeface="Wingdings" panose="05000000000000000000" pitchFamily="2" charset="2"/>
                        <a:buChar char="Ø"/>
                      </a:pPr>
                      <a:r>
                        <a:rPr lang="zh-CN" altLang="en-US" sz="2000" dirty="0"/>
                        <a:t>送风口、排烟口、补风口的风速</a:t>
                      </a:r>
                      <a:endParaRPr lang="en-US" altLang="zh-CN" sz="2000" dirty="0"/>
                    </a:p>
                  </a:txBody>
                  <a:tcPr/>
                </a:tc>
                <a:extLst>
                  <a:ext uri="{0D108BD9-81ED-4DB2-BD59-A6C34878D82A}">
                    <a16:rowId xmlns:a16="http://schemas.microsoft.com/office/drawing/2014/main" val="3961646271"/>
                  </a:ext>
                </a:extLst>
              </a:tr>
            </a:tbl>
          </a:graphicData>
        </a:graphic>
      </p:graphicFrame>
    </p:spTree>
    <p:extLst>
      <p:ext uri="{BB962C8B-B14F-4D97-AF65-F5344CB8AC3E}">
        <p14:creationId xmlns:p14="http://schemas.microsoft.com/office/powerpoint/2010/main" val="335169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9" name="副标题 6">
            <a:extLst>
              <a:ext uri="{FF2B5EF4-FFF2-40B4-BE49-F238E27FC236}">
                <a16:creationId xmlns:a16="http://schemas.microsoft.com/office/drawing/2014/main" id="{86E99E80-AC9C-4673-AB2B-250C4E7AC4F8}"/>
              </a:ext>
            </a:extLst>
          </p:cNvPr>
          <p:cNvSpPr>
            <a:spLocks noGrp="1"/>
          </p:cNvSpPr>
          <p:nvPr>
            <p:ph type="subTitle" idx="1"/>
          </p:nvPr>
        </p:nvSpPr>
        <p:spPr>
          <a:xfrm>
            <a:off x="321075" y="470518"/>
            <a:ext cx="11549849" cy="5770484"/>
          </a:xfrm>
        </p:spPr>
        <p:txBody>
          <a:bodyPr>
            <a:normAutofit lnSpcReduction="10000"/>
          </a:bodyPr>
          <a:lstStyle/>
          <a:p>
            <a:r>
              <a:rPr lang="en-US" altLang="zh-CN" sz="4000" b="1" dirty="0"/>
              <a:t>3  </a:t>
            </a:r>
            <a:r>
              <a:rPr lang="zh-CN" altLang="en-US" sz="4000" b="1" dirty="0"/>
              <a:t>术语和定义</a:t>
            </a:r>
            <a:endParaRPr lang="en-US" altLang="zh-CN" sz="4000" b="1" dirty="0"/>
          </a:p>
          <a:p>
            <a:pPr algn="l"/>
            <a:r>
              <a:rPr lang="en-US" altLang="zh-CN" sz="2800" b="1" dirty="0"/>
              <a:t>3.1  </a:t>
            </a:r>
            <a:r>
              <a:rPr lang="zh-CN" altLang="en-US" sz="2800" b="1" dirty="0"/>
              <a:t>建筑消防设施  </a:t>
            </a:r>
            <a:r>
              <a:rPr lang="en-US" altLang="zh-CN" sz="2800" b="1" dirty="0"/>
              <a:t>fire</a:t>
            </a:r>
            <a:r>
              <a:rPr lang="zh-CN" altLang="en-US" sz="2800" b="1" dirty="0"/>
              <a:t> </a:t>
            </a:r>
            <a:r>
              <a:rPr lang="en-US" altLang="zh-CN" sz="2800" b="1" dirty="0"/>
              <a:t>facilities</a:t>
            </a:r>
            <a:r>
              <a:rPr lang="zh-CN" altLang="en-US" sz="2800" b="1" dirty="0"/>
              <a:t> </a:t>
            </a:r>
            <a:r>
              <a:rPr lang="en-US" altLang="zh-CN" sz="2800" b="1" dirty="0"/>
              <a:t>in</a:t>
            </a:r>
            <a:r>
              <a:rPr lang="zh-CN" altLang="en-US" sz="2800" b="1" dirty="0"/>
              <a:t> </a:t>
            </a:r>
            <a:r>
              <a:rPr lang="en-US" altLang="zh-CN" sz="2800" b="1" dirty="0"/>
              <a:t>building</a:t>
            </a:r>
          </a:p>
          <a:p>
            <a:pPr algn="l"/>
            <a:r>
              <a:rPr lang="zh-CN" altLang="en-US" sz="2800" dirty="0"/>
              <a:t>建构物中设置的用于</a:t>
            </a:r>
            <a:r>
              <a:rPr lang="zh-CN" altLang="en-US" sz="2800" u="sng" dirty="0">
                <a:solidFill>
                  <a:srgbClr val="FF0000"/>
                </a:solidFill>
              </a:rPr>
              <a:t>火灾报警、灭火、人员疏散、防火分隔、灭火救援</a:t>
            </a:r>
            <a:r>
              <a:rPr lang="zh-CN" altLang="en-US" sz="2800" dirty="0"/>
              <a:t>行动等设施的总称。</a:t>
            </a:r>
            <a:endParaRPr lang="en-US" altLang="zh-CN" sz="2800" dirty="0"/>
          </a:p>
          <a:p>
            <a:pPr algn="l"/>
            <a:r>
              <a:rPr lang="en-US" altLang="zh-CN" sz="2800" b="1" dirty="0"/>
              <a:t>3.2  </a:t>
            </a:r>
            <a:r>
              <a:rPr lang="zh-CN" altLang="en-US" sz="2800" b="1" dirty="0"/>
              <a:t>维修  </a:t>
            </a:r>
            <a:r>
              <a:rPr lang="en-US" altLang="zh-CN" sz="2800" b="1" dirty="0"/>
              <a:t>repairs</a:t>
            </a:r>
          </a:p>
          <a:p>
            <a:pPr algn="l"/>
            <a:r>
              <a:rPr lang="zh-CN" altLang="en-US" sz="2800" dirty="0"/>
              <a:t>对故障设备设施及其组成部件进行维护修理，以达到正常工作状态。</a:t>
            </a:r>
            <a:endParaRPr lang="en-US" altLang="zh-CN" sz="2800" dirty="0"/>
          </a:p>
          <a:p>
            <a:pPr algn="l"/>
            <a:r>
              <a:rPr lang="en-US" altLang="zh-CN" sz="2800" b="1" dirty="0"/>
              <a:t>3.3  </a:t>
            </a:r>
            <a:r>
              <a:rPr lang="zh-CN" altLang="en-US" sz="2800" b="1" dirty="0"/>
              <a:t>保养  </a:t>
            </a:r>
            <a:r>
              <a:rPr lang="en-US" altLang="zh-CN" sz="2800" b="1" dirty="0"/>
              <a:t>maintenance</a:t>
            </a:r>
          </a:p>
          <a:p>
            <a:pPr algn="l"/>
            <a:r>
              <a:rPr lang="zh-CN" altLang="en-US" sz="2800" dirty="0"/>
              <a:t>对设备设施及其组成部件按照相应规定实施技术保护及管理以保持完好有效。</a:t>
            </a:r>
            <a:endParaRPr lang="en-US" altLang="zh-CN" sz="2800" dirty="0"/>
          </a:p>
          <a:p>
            <a:pPr algn="l"/>
            <a:r>
              <a:rPr lang="en-US" altLang="zh-CN" sz="2800" b="1" dirty="0"/>
              <a:t>3.4  </a:t>
            </a:r>
            <a:r>
              <a:rPr lang="zh-CN" altLang="en-US" sz="2800" b="1" dirty="0"/>
              <a:t>报废 </a:t>
            </a:r>
            <a:r>
              <a:rPr lang="en-US" altLang="zh-CN" sz="2800" b="1" dirty="0"/>
              <a:t>scrap</a:t>
            </a:r>
          </a:p>
          <a:p>
            <a:pPr algn="l"/>
            <a:r>
              <a:rPr lang="zh-CN" altLang="en-US" sz="2800" dirty="0"/>
              <a:t>设备设施及其组成部件因达到使用年限或不再符合规定的使用条件而作废</a:t>
            </a:r>
          </a:p>
        </p:txBody>
      </p:sp>
    </p:spTree>
    <p:extLst>
      <p:ext uri="{BB962C8B-B14F-4D97-AF65-F5344CB8AC3E}">
        <p14:creationId xmlns:p14="http://schemas.microsoft.com/office/powerpoint/2010/main" val="748573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5.12 </a:t>
            </a:r>
            <a:r>
              <a:rPr lang="zh-CN" altLang="en-US" sz="4000" dirty="0"/>
              <a:t>消防应急照明和疏散指示标志 </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3173472594"/>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609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5.13 </a:t>
            </a:r>
            <a:r>
              <a:rPr lang="zh-CN" altLang="en-US" sz="4000" dirty="0"/>
              <a:t>消防应急广播系统</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4250165511"/>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017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5.13 </a:t>
            </a:r>
            <a:r>
              <a:rPr lang="zh-CN" altLang="en-US" sz="4000" dirty="0"/>
              <a:t>消防应急广播系统</a:t>
            </a:r>
            <a:endParaRPr lang="en-US" altLang="zh-CN" sz="4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4153415453"/>
              </p:ext>
            </p:extLst>
          </p:nvPr>
        </p:nvGraphicFramePr>
        <p:xfrm>
          <a:off x="711693" y="1362561"/>
          <a:ext cx="10768613" cy="3137514"/>
        </p:xfrm>
        <a:graphic>
          <a:graphicData uri="http://schemas.openxmlformats.org/drawingml/2006/table">
            <a:tbl>
              <a:tblPr firstRow="1" bandRow="1">
                <a:tableStyleId>{5C22544A-7EE6-4342-B048-85BDC9FD1C3A}</a:tableStyleId>
              </a:tblPr>
              <a:tblGrid>
                <a:gridCol w="1686007">
                  <a:extLst>
                    <a:ext uri="{9D8B030D-6E8A-4147-A177-3AD203B41FA5}">
                      <a16:colId xmlns:a16="http://schemas.microsoft.com/office/drawing/2014/main" val="2127571264"/>
                    </a:ext>
                  </a:extLst>
                </a:gridCol>
                <a:gridCol w="3958712">
                  <a:extLst>
                    <a:ext uri="{9D8B030D-6E8A-4147-A177-3AD203B41FA5}">
                      <a16:colId xmlns:a16="http://schemas.microsoft.com/office/drawing/2014/main" val="700531835"/>
                    </a:ext>
                  </a:extLst>
                </a:gridCol>
                <a:gridCol w="5123894">
                  <a:extLst>
                    <a:ext uri="{9D8B030D-6E8A-4147-A177-3AD203B41FA5}">
                      <a16:colId xmlns:a16="http://schemas.microsoft.com/office/drawing/2014/main" val="1140973679"/>
                    </a:ext>
                  </a:extLst>
                </a:gridCol>
              </a:tblGrid>
              <a:tr h="480281">
                <a:tc>
                  <a:txBody>
                    <a:bodyPr/>
                    <a:lstStyle/>
                    <a:p>
                      <a:pPr algn="ctr"/>
                      <a:r>
                        <a:rPr lang="zh-CN" altLang="en-US" dirty="0"/>
                        <a:t>检查周期</a:t>
                      </a:r>
                    </a:p>
                  </a:txBody>
                  <a:tcPr anchor="ctr"/>
                </a:tc>
                <a:tc>
                  <a:txBody>
                    <a:bodyPr/>
                    <a:lstStyle/>
                    <a:p>
                      <a:pPr algn="ctr"/>
                      <a:r>
                        <a:rPr lang="zh-CN" altLang="en-US" dirty="0"/>
                        <a:t>应急广播音源、功放、分配类设备</a:t>
                      </a:r>
                    </a:p>
                  </a:txBody>
                  <a:tcPr anchor="ctr"/>
                </a:tc>
                <a:tc>
                  <a:txBody>
                    <a:bodyPr/>
                    <a:lstStyle/>
                    <a:p>
                      <a:pPr algn="ctr"/>
                      <a:r>
                        <a:rPr lang="zh-CN" altLang="en-US" dirty="0"/>
                        <a:t>扬声器</a:t>
                      </a:r>
                    </a:p>
                  </a:txBody>
                  <a:tcPr anchor="ctr"/>
                </a:tc>
                <a:extLst>
                  <a:ext uri="{0D108BD9-81ED-4DB2-BD59-A6C34878D82A}">
                    <a16:rowId xmlns:a16="http://schemas.microsoft.com/office/drawing/2014/main" val="854371211"/>
                  </a:ext>
                </a:extLst>
              </a:tr>
              <a:tr h="1219954">
                <a:tc>
                  <a:txBody>
                    <a:bodyPr/>
                    <a:lstStyle/>
                    <a:p>
                      <a:pPr algn="ctr"/>
                      <a:r>
                        <a:rPr lang="zh-CN" altLang="en-US" sz="2800" dirty="0"/>
                        <a:t>每月</a:t>
                      </a:r>
                    </a:p>
                  </a:txBody>
                  <a:tcPr/>
                </a:tc>
                <a:tc>
                  <a:txBody>
                    <a:bodyPr/>
                    <a:lstStyle/>
                    <a:p>
                      <a:pPr marL="285750" indent="-285750">
                        <a:buFont typeface="Wingdings" panose="05000000000000000000" pitchFamily="2" charset="2"/>
                        <a:buChar char="Ø"/>
                      </a:pPr>
                      <a:r>
                        <a:rPr lang="zh-CN" altLang="en-US" sz="2000" dirty="0"/>
                        <a:t>检查设备指示灯、显示屏、音响器件</a:t>
                      </a:r>
                      <a:endParaRPr lang="en-US" altLang="zh-CN" sz="2000" dirty="0"/>
                    </a:p>
                    <a:p>
                      <a:pPr marL="285750" indent="-285750">
                        <a:buFont typeface="Wingdings" panose="05000000000000000000" pitchFamily="2" charset="2"/>
                        <a:buChar char="Ø"/>
                      </a:pPr>
                      <a:endParaRPr lang="en-US" altLang="zh-CN" sz="2000" dirty="0"/>
                    </a:p>
                  </a:txBody>
                  <a:tcPr/>
                </a:tc>
                <a:tc>
                  <a:txBody>
                    <a:bodyPr/>
                    <a:lstStyle/>
                    <a:p>
                      <a:pPr marL="0" indent="0">
                        <a:buFont typeface="Wingdings" panose="05000000000000000000" pitchFamily="2" charset="2"/>
                        <a:buNone/>
                      </a:pPr>
                      <a:endParaRPr lang="en-US" altLang="zh-CN" sz="2000" dirty="0"/>
                    </a:p>
                  </a:txBody>
                  <a:tcPr/>
                </a:tc>
                <a:extLst>
                  <a:ext uri="{0D108BD9-81ED-4DB2-BD59-A6C34878D82A}">
                    <a16:rowId xmlns:a16="http://schemas.microsoft.com/office/drawing/2014/main" val="1494218708"/>
                  </a:ext>
                </a:extLst>
              </a:tr>
              <a:tr h="1437279">
                <a:tc>
                  <a:txBody>
                    <a:bodyPr/>
                    <a:lstStyle/>
                    <a:p>
                      <a:pPr algn="ctr"/>
                      <a:r>
                        <a:rPr lang="zh-CN" altLang="en-US" sz="2800" dirty="0"/>
                        <a:t>每季度</a:t>
                      </a:r>
                    </a:p>
                  </a:txBody>
                  <a:tcPr/>
                </a:tc>
                <a:tc>
                  <a:txBody>
                    <a:bodyPr/>
                    <a:lstStyle/>
                    <a:p>
                      <a:pPr marL="285750" indent="-285750">
                        <a:buFont typeface="Wingdings" panose="05000000000000000000" pitchFamily="2" charset="2"/>
                        <a:buChar char="Ø"/>
                      </a:pPr>
                      <a:r>
                        <a:rPr lang="zh-CN" altLang="en-US" sz="2000" dirty="0"/>
                        <a:t>检查设备接线端子</a:t>
                      </a:r>
                      <a:endParaRPr lang="en-US" altLang="zh-CN" sz="2000" dirty="0"/>
                    </a:p>
                    <a:p>
                      <a:pPr marL="285750" indent="-285750">
                        <a:buFont typeface="Wingdings" panose="05000000000000000000" pitchFamily="2" charset="2"/>
                        <a:buChar char="Ø"/>
                      </a:pPr>
                      <a:r>
                        <a:rPr lang="zh-CN" altLang="en-US" sz="2000" dirty="0"/>
                        <a:t>检查设备各项功能应正常</a:t>
                      </a:r>
                      <a:endParaRPr lang="en-US" altLang="zh-CN" sz="2000" dirty="0"/>
                    </a:p>
                    <a:p>
                      <a:pPr marL="285750" indent="-285750">
                        <a:buFont typeface="Wingdings" panose="05000000000000000000" pitchFamily="2" charset="2"/>
                        <a:buChar char="Ø"/>
                      </a:pPr>
                      <a:r>
                        <a:rPr lang="zh-CN" altLang="en-US" sz="2000" dirty="0"/>
                        <a:t>测量设备各项输出电压</a:t>
                      </a:r>
                      <a:endParaRPr lang="en-US" altLang="zh-CN" sz="2000" dirty="0"/>
                    </a:p>
                  </a:txBody>
                  <a:tcPr/>
                </a:tc>
                <a:tc>
                  <a:txBody>
                    <a:bodyPr/>
                    <a:lstStyle/>
                    <a:p>
                      <a:pPr marL="285750" indent="-285750">
                        <a:buFont typeface="Wingdings" panose="05000000000000000000" pitchFamily="2" charset="2"/>
                        <a:buChar char="Ø"/>
                      </a:pPr>
                      <a:r>
                        <a:rPr lang="zh-CN" altLang="en-US" sz="2000" dirty="0"/>
                        <a:t>检查扬声器工作状态</a:t>
                      </a:r>
                      <a:endParaRPr lang="en-US" altLang="zh-CN" sz="2000" dirty="0"/>
                    </a:p>
                    <a:p>
                      <a:pPr marL="285750" indent="-285750">
                        <a:buFont typeface="Wingdings" panose="05000000000000000000" pitchFamily="2" charset="2"/>
                        <a:buChar char="Ø"/>
                      </a:pPr>
                      <a:r>
                        <a:rPr lang="zh-CN" altLang="en-US" sz="2000" dirty="0"/>
                        <a:t>检查扬声器声响分贝数</a:t>
                      </a:r>
                      <a:endParaRPr lang="en-US" altLang="zh-CN" sz="2000" dirty="0"/>
                    </a:p>
                  </a:txBody>
                  <a:tcPr/>
                </a:tc>
                <a:extLst>
                  <a:ext uri="{0D108BD9-81ED-4DB2-BD59-A6C34878D82A}">
                    <a16:rowId xmlns:a16="http://schemas.microsoft.com/office/drawing/2014/main" val="3961646271"/>
                  </a:ext>
                </a:extLst>
              </a:tr>
            </a:tbl>
          </a:graphicData>
        </a:graphic>
      </p:graphicFrame>
    </p:spTree>
    <p:extLst>
      <p:ext uri="{BB962C8B-B14F-4D97-AF65-F5344CB8AC3E}">
        <p14:creationId xmlns:p14="http://schemas.microsoft.com/office/powerpoint/2010/main" val="4232694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5.14 </a:t>
            </a:r>
            <a:r>
              <a:rPr lang="zh-CN" altLang="en-US" sz="4000" dirty="0"/>
              <a:t>消防专用电话系统 </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1718978251"/>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990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5.14 </a:t>
            </a:r>
            <a:r>
              <a:rPr lang="zh-CN" altLang="en-US" sz="4000" dirty="0"/>
              <a:t>消防专用电话系统 </a:t>
            </a:r>
            <a:endParaRPr lang="en-US" altLang="zh-CN" sz="4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441459283"/>
              </p:ext>
            </p:extLst>
          </p:nvPr>
        </p:nvGraphicFramePr>
        <p:xfrm>
          <a:off x="711693" y="1362561"/>
          <a:ext cx="10768613" cy="3137514"/>
        </p:xfrm>
        <a:graphic>
          <a:graphicData uri="http://schemas.openxmlformats.org/drawingml/2006/table">
            <a:tbl>
              <a:tblPr firstRow="1" bandRow="1">
                <a:tableStyleId>{5C22544A-7EE6-4342-B048-85BDC9FD1C3A}</a:tableStyleId>
              </a:tblPr>
              <a:tblGrid>
                <a:gridCol w="1686007">
                  <a:extLst>
                    <a:ext uri="{9D8B030D-6E8A-4147-A177-3AD203B41FA5}">
                      <a16:colId xmlns:a16="http://schemas.microsoft.com/office/drawing/2014/main" val="2127571264"/>
                    </a:ext>
                  </a:extLst>
                </a:gridCol>
                <a:gridCol w="3958712">
                  <a:extLst>
                    <a:ext uri="{9D8B030D-6E8A-4147-A177-3AD203B41FA5}">
                      <a16:colId xmlns:a16="http://schemas.microsoft.com/office/drawing/2014/main" val="700531835"/>
                    </a:ext>
                  </a:extLst>
                </a:gridCol>
                <a:gridCol w="5123894">
                  <a:extLst>
                    <a:ext uri="{9D8B030D-6E8A-4147-A177-3AD203B41FA5}">
                      <a16:colId xmlns:a16="http://schemas.microsoft.com/office/drawing/2014/main" val="1140973679"/>
                    </a:ext>
                  </a:extLst>
                </a:gridCol>
              </a:tblGrid>
              <a:tr h="480281">
                <a:tc>
                  <a:txBody>
                    <a:bodyPr/>
                    <a:lstStyle/>
                    <a:p>
                      <a:pPr algn="ctr"/>
                      <a:r>
                        <a:rPr lang="zh-CN" altLang="en-US" dirty="0"/>
                        <a:t>检查周期</a:t>
                      </a:r>
                    </a:p>
                  </a:txBody>
                  <a:tcPr anchor="ctr"/>
                </a:tc>
                <a:tc>
                  <a:txBody>
                    <a:bodyPr/>
                    <a:lstStyle/>
                    <a:p>
                      <a:pPr algn="ctr"/>
                      <a:r>
                        <a:rPr lang="zh-CN" altLang="en-US" dirty="0"/>
                        <a:t>消防电话主机设备</a:t>
                      </a:r>
                    </a:p>
                  </a:txBody>
                  <a:tcPr anchor="ctr"/>
                </a:tc>
                <a:tc>
                  <a:txBody>
                    <a:bodyPr/>
                    <a:lstStyle/>
                    <a:p>
                      <a:pPr algn="ctr"/>
                      <a:r>
                        <a:rPr lang="zh-CN" altLang="en-US" dirty="0"/>
                        <a:t>消防电话分机、电话插孔</a:t>
                      </a:r>
                    </a:p>
                  </a:txBody>
                  <a:tcPr anchor="ctr"/>
                </a:tc>
                <a:extLst>
                  <a:ext uri="{0D108BD9-81ED-4DB2-BD59-A6C34878D82A}">
                    <a16:rowId xmlns:a16="http://schemas.microsoft.com/office/drawing/2014/main" val="854371211"/>
                  </a:ext>
                </a:extLst>
              </a:tr>
              <a:tr h="1219954">
                <a:tc>
                  <a:txBody>
                    <a:bodyPr/>
                    <a:lstStyle/>
                    <a:p>
                      <a:pPr algn="ctr"/>
                      <a:r>
                        <a:rPr lang="zh-CN" altLang="en-US" sz="2800" dirty="0"/>
                        <a:t>每月</a:t>
                      </a:r>
                    </a:p>
                  </a:txBody>
                  <a:tcPr/>
                </a:tc>
                <a:tc>
                  <a:txBody>
                    <a:bodyPr/>
                    <a:lstStyle/>
                    <a:p>
                      <a:pPr marL="285750" indent="-285750">
                        <a:buFont typeface="Wingdings" panose="05000000000000000000" pitchFamily="2" charset="2"/>
                        <a:buChar char="Ø"/>
                      </a:pPr>
                      <a:r>
                        <a:rPr lang="zh-CN" altLang="en-US" sz="2000" dirty="0"/>
                        <a:t>检查消防专用电话主机设备各指示灯，显示屏、音响器件</a:t>
                      </a:r>
                      <a:endParaRPr lang="en-US" altLang="zh-CN" sz="2000" dirty="0"/>
                    </a:p>
                  </a:txBody>
                  <a:tcPr/>
                </a:tc>
                <a:tc>
                  <a:txBody>
                    <a:bodyPr/>
                    <a:lstStyle/>
                    <a:p>
                      <a:pPr marL="285750" indent="-285750">
                        <a:buFont typeface="Wingdings" panose="05000000000000000000" pitchFamily="2" charset="2"/>
                        <a:buChar char="Ø"/>
                      </a:pPr>
                      <a:r>
                        <a:rPr lang="zh-CN" altLang="en-US" sz="2000" dirty="0"/>
                        <a:t>检查防火门监控器外观及柜体内部</a:t>
                      </a:r>
                      <a:endParaRPr lang="en-US" altLang="zh-CN" sz="2000" dirty="0"/>
                    </a:p>
                  </a:txBody>
                  <a:tcPr/>
                </a:tc>
                <a:extLst>
                  <a:ext uri="{0D108BD9-81ED-4DB2-BD59-A6C34878D82A}">
                    <a16:rowId xmlns:a16="http://schemas.microsoft.com/office/drawing/2014/main" val="1494218708"/>
                  </a:ext>
                </a:extLst>
              </a:tr>
              <a:tr h="1437279">
                <a:tc>
                  <a:txBody>
                    <a:bodyPr/>
                    <a:lstStyle/>
                    <a:p>
                      <a:pPr algn="ctr"/>
                      <a:r>
                        <a:rPr lang="zh-CN" altLang="en-US" sz="2800" dirty="0"/>
                        <a:t>每季度</a:t>
                      </a:r>
                    </a:p>
                  </a:txBody>
                  <a:tcPr/>
                </a:tc>
                <a:tc>
                  <a:txBody>
                    <a:bodyPr/>
                    <a:lstStyle/>
                    <a:p>
                      <a:pPr marL="285750" indent="-285750">
                        <a:buFont typeface="Wingdings" panose="05000000000000000000" pitchFamily="2" charset="2"/>
                        <a:buChar char="Ø"/>
                      </a:pPr>
                      <a:r>
                        <a:rPr lang="zh-CN" altLang="en-US" sz="2000" dirty="0"/>
                        <a:t>检查设备接线端子</a:t>
                      </a:r>
                      <a:endParaRPr lang="en-US" altLang="zh-CN" sz="2000" dirty="0"/>
                    </a:p>
                    <a:p>
                      <a:pPr marL="285750" indent="-285750">
                        <a:buFont typeface="Wingdings" panose="05000000000000000000" pitchFamily="2" charset="2"/>
                        <a:buChar char="Ø"/>
                      </a:pPr>
                      <a:r>
                        <a:rPr lang="zh-CN" altLang="en-US" sz="2000" dirty="0"/>
                        <a:t>检查主机各项功能应正常</a:t>
                      </a:r>
                      <a:endParaRPr lang="en-US" altLang="zh-CN" sz="2000" dirty="0"/>
                    </a:p>
                    <a:p>
                      <a:pPr marL="285750" indent="-285750">
                        <a:buFont typeface="Wingdings" panose="05000000000000000000" pitchFamily="2" charset="2"/>
                        <a:buChar char="Ø"/>
                      </a:pPr>
                      <a:r>
                        <a:rPr lang="zh-CN" altLang="en-US" sz="2000" dirty="0"/>
                        <a:t>测量主机各项输出电压</a:t>
                      </a:r>
                      <a:endParaRPr lang="en-US" altLang="zh-CN" sz="2000" dirty="0"/>
                    </a:p>
                  </a:txBody>
                  <a:tcPr/>
                </a:tc>
                <a:tc>
                  <a:txBody>
                    <a:bodyPr/>
                    <a:lstStyle/>
                    <a:p>
                      <a:pPr marL="285750" indent="-285750">
                        <a:buFont typeface="Wingdings" panose="05000000000000000000" pitchFamily="2" charset="2"/>
                        <a:buChar char="Ø"/>
                      </a:pPr>
                      <a:r>
                        <a:rPr lang="zh-CN" altLang="en-US" sz="2000" dirty="0"/>
                        <a:t>检查消防专用电话分机工作状态是否正常</a:t>
                      </a:r>
                      <a:endParaRPr lang="en-US" altLang="zh-CN" sz="2000" dirty="0"/>
                    </a:p>
                    <a:p>
                      <a:pPr marL="285750" indent="-285750">
                        <a:buFont typeface="Wingdings" panose="05000000000000000000" pitchFamily="2" charset="2"/>
                        <a:buChar char="Ø"/>
                      </a:pPr>
                      <a:r>
                        <a:rPr lang="zh-CN" altLang="en-US" sz="2000" dirty="0"/>
                        <a:t>便携式手柄电话检查消防专用电话插孔的通信功能。</a:t>
                      </a:r>
                      <a:endParaRPr lang="en-US" altLang="zh-CN" sz="2000" dirty="0"/>
                    </a:p>
                  </a:txBody>
                  <a:tcPr/>
                </a:tc>
                <a:extLst>
                  <a:ext uri="{0D108BD9-81ED-4DB2-BD59-A6C34878D82A}">
                    <a16:rowId xmlns:a16="http://schemas.microsoft.com/office/drawing/2014/main" val="3961646271"/>
                  </a:ext>
                </a:extLst>
              </a:tr>
            </a:tbl>
          </a:graphicData>
        </a:graphic>
      </p:graphicFrame>
    </p:spTree>
    <p:extLst>
      <p:ext uri="{BB962C8B-B14F-4D97-AF65-F5344CB8AC3E}">
        <p14:creationId xmlns:p14="http://schemas.microsoft.com/office/powerpoint/2010/main" val="2921205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5100" dirty="0"/>
              <a:t>5.15 </a:t>
            </a:r>
            <a:r>
              <a:rPr lang="zh-CN" altLang="en-US" sz="5100" dirty="0"/>
              <a:t>防火分隔设施</a:t>
            </a:r>
            <a:endParaRPr lang="en-US" altLang="zh-CN" sz="5100" dirty="0"/>
          </a:p>
          <a:p>
            <a:pPr lvl="0" defTabSz="355600">
              <a:spcBef>
                <a:spcPct val="0"/>
              </a:spcBef>
              <a:spcAft>
                <a:spcPct val="35000"/>
              </a:spcAft>
            </a:pPr>
            <a:r>
              <a:rPr lang="en-US" altLang="zh-CN" sz="4000" dirty="0"/>
              <a:t>5.15.1</a:t>
            </a:r>
            <a:r>
              <a:rPr lang="zh-CN" altLang="en-US" sz="4000" dirty="0"/>
              <a:t>防火卷帘门</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3811485474"/>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297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5100" dirty="0"/>
              <a:t>5.15 </a:t>
            </a:r>
            <a:r>
              <a:rPr lang="zh-CN" altLang="en-US" sz="5100" dirty="0"/>
              <a:t>防火分隔设施</a:t>
            </a:r>
            <a:endParaRPr lang="en-US" altLang="zh-CN" sz="5100" dirty="0"/>
          </a:p>
          <a:p>
            <a:pPr lvl="0" defTabSz="355600">
              <a:spcBef>
                <a:spcPct val="0"/>
              </a:spcBef>
              <a:spcAft>
                <a:spcPct val="35000"/>
              </a:spcAft>
            </a:pPr>
            <a:r>
              <a:rPr lang="en-US" altLang="zh-CN" sz="4000" dirty="0"/>
              <a:t>5.15.1.2 </a:t>
            </a:r>
            <a:r>
              <a:rPr lang="zh-CN" altLang="en-US" sz="4000" dirty="0"/>
              <a:t>防火门</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428202078"/>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712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5.15 </a:t>
            </a:r>
            <a:r>
              <a:rPr lang="zh-CN" altLang="en-US" sz="4000" dirty="0"/>
              <a:t>防火分隔设施</a:t>
            </a:r>
            <a:endParaRPr lang="en-US" altLang="zh-CN" sz="40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2927097588"/>
              </p:ext>
            </p:extLst>
          </p:nvPr>
        </p:nvGraphicFramePr>
        <p:xfrm>
          <a:off x="785610" y="930607"/>
          <a:ext cx="10620780" cy="5440126"/>
        </p:xfrm>
        <a:graphic>
          <a:graphicData uri="http://schemas.openxmlformats.org/drawingml/2006/table">
            <a:tbl>
              <a:tblPr firstRow="1" bandRow="1">
                <a:tableStyleId>{5C22544A-7EE6-4342-B048-85BDC9FD1C3A}</a:tableStyleId>
              </a:tblPr>
              <a:tblGrid>
                <a:gridCol w="1592190">
                  <a:extLst>
                    <a:ext uri="{9D8B030D-6E8A-4147-A177-3AD203B41FA5}">
                      <a16:colId xmlns:a16="http://schemas.microsoft.com/office/drawing/2014/main" val="2127571264"/>
                    </a:ext>
                  </a:extLst>
                </a:gridCol>
                <a:gridCol w="5676863">
                  <a:extLst>
                    <a:ext uri="{9D8B030D-6E8A-4147-A177-3AD203B41FA5}">
                      <a16:colId xmlns:a16="http://schemas.microsoft.com/office/drawing/2014/main" val="2244741805"/>
                    </a:ext>
                  </a:extLst>
                </a:gridCol>
                <a:gridCol w="3351727">
                  <a:extLst>
                    <a:ext uri="{9D8B030D-6E8A-4147-A177-3AD203B41FA5}">
                      <a16:colId xmlns:a16="http://schemas.microsoft.com/office/drawing/2014/main" val="3486205337"/>
                    </a:ext>
                  </a:extLst>
                </a:gridCol>
              </a:tblGrid>
              <a:tr h="706756">
                <a:tc>
                  <a:txBody>
                    <a:bodyPr/>
                    <a:lstStyle/>
                    <a:p>
                      <a:pPr algn="ctr"/>
                      <a:r>
                        <a:rPr lang="zh-CN" altLang="en-US" dirty="0"/>
                        <a:t>检查周期</a:t>
                      </a:r>
                    </a:p>
                  </a:txBody>
                  <a:tcPr anchor="ctr"/>
                </a:tc>
                <a:tc>
                  <a:txBody>
                    <a:bodyPr/>
                    <a:lstStyle/>
                    <a:p>
                      <a:pPr algn="ctr"/>
                      <a:r>
                        <a:rPr lang="zh-CN" altLang="en-US" dirty="0"/>
                        <a:t>防火卷帘门</a:t>
                      </a:r>
                    </a:p>
                  </a:txBody>
                  <a:tcPr anchor="ctr"/>
                </a:tc>
                <a:tc>
                  <a:txBody>
                    <a:bodyPr/>
                    <a:lstStyle/>
                    <a:p>
                      <a:pPr algn="ctr"/>
                      <a:r>
                        <a:rPr lang="zh-CN" altLang="en-US" dirty="0"/>
                        <a:t>防火窗</a:t>
                      </a:r>
                    </a:p>
                  </a:txBody>
                  <a:tcPr anchor="ctr"/>
                </a:tc>
                <a:extLst>
                  <a:ext uri="{0D108BD9-81ED-4DB2-BD59-A6C34878D82A}">
                    <a16:rowId xmlns:a16="http://schemas.microsoft.com/office/drawing/2014/main" val="854371211"/>
                  </a:ext>
                </a:extLst>
              </a:tr>
              <a:tr h="2020237">
                <a:tc>
                  <a:txBody>
                    <a:bodyPr/>
                    <a:lstStyle/>
                    <a:p>
                      <a:pPr algn="ctr"/>
                      <a:r>
                        <a:rPr lang="zh-CN" altLang="en-US" sz="2800" dirty="0"/>
                        <a:t>每季度</a:t>
                      </a:r>
                    </a:p>
                  </a:txBody>
                  <a:tcPr/>
                </a:tc>
                <a:tc>
                  <a:txBody>
                    <a:bodyPr/>
                    <a:lstStyle/>
                    <a:p>
                      <a:pPr marL="285750" indent="-285750">
                        <a:buFont typeface="Wingdings" panose="05000000000000000000" pitchFamily="2" charset="2"/>
                        <a:buChar char="Ø"/>
                      </a:pPr>
                      <a:r>
                        <a:rPr lang="zh-CN" altLang="en-US" sz="2000" dirty="0"/>
                        <a:t>检查防火卷帘金属表面</a:t>
                      </a:r>
                      <a:endParaRPr lang="en-US" altLang="zh-CN" sz="2000" dirty="0"/>
                    </a:p>
                    <a:p>
                      <a:pPr marL="285750" indent="-285750">
                        <a:buFont typeface="Wingdings" panose="05000000000000000000" pitchFamily="2" charset="2"/>
                        <a:buChar char="Ø"/>
                      </a:pPr>
                      <a:r>
                        <a:rPr lang="zh-CN" altLang="en-US" sz="2000" dirty="0"/>
                        <a:t>检查防火卷帘无机纤维复合帘面</a:t>
                      </a:r>
                      <a:endParaRPr lang="en-US" altLang="zh-CN" sz="2000" dirty="0"/>
                    </a:p>
                    <a:p>
                      <a:pPr marL="285750" indent="-285750">
                        <a:buFont typeface="Wingdings" panose="05000000000000000000" pitchFamily="2" charset="2"/>
                        <a:buChar char="Ø"/>
                      </a:pPr>
                      <a:r>
                        <a:rPr lang="zh-CN" altLang="en-US" sz="2000" dirty="0"/>
                        <a:t>检查各零部件的组装拼接处</a:t>
                      </a:r>
                      <a:endParaRPr lang="en-US" altLang="zh-CN" sz="2000" dirty="0"/>
                    </a:p>
                    <a:p>
                      <a:pPr marL="285750" indent="-285750">
                        <a:buFont typeface="Wingdings" panose="05000000000000000000" pitchFamily="2" charset="2"/>
                        <a:buChar char="Ø"/>
                      </a:pPr>
                      <a:r>
                        <a:rPr lang="zh-CN" altLang="en-US" sz="2000" dirty="0"/>
                        <a:t>检查紧固件是否牢固</a:t>
                      </a:r>
                      <a:endParaRPr lang="en-US" altLang="zh-CN" sz="2000" dirty="0"/>
                    </a:p>
                    <a:p>
                      <a:pPr marL="285750" indent="-285750">
                        <a:buFont typeface="Wingdings" panose="05000000000000000000" pitchFamily="2" charset="2"/>
                        <a:buChar char="Ø"/>
                      </a:pPr>
                      <a:r>
                        <a:rPr lang="zh-CN" altLang="en-US" sz="2000" dirty="0"/>
                        <a:t>检查钢质防火卷帘帘板是否转动灵活</a:t>
                      </a:r>
                      <a:endParaRPr lang="en-US" altLang="zh-CN" sz="2000" dirty="0"/>
                    </a:p>
                    <a:p>
                      <a:pPr marL="0" indent="0">
                        <a:buFont typeface="Wingdings" panose="05000000000000000000" pitchFamily="2" charset="2"/>
                        <a:buNone/>
                      </a:pPr>
                      <a:endParaRPr lang="en-US" altLang="zh-CN" sz="2000" dirty="0"/>
                    </a:p>
                  </a:txBody>
                  <a:tcPr/>
                </a:tc>
                <a:tc>
                  <a:txBody>
                    <a:bodyPr/>
                    <a:lstStyle/>
                    <a:p>
                      <a:pPr marL="285750" indent="-285750">
                        <a:buFont typeface="Wingdings" panose="05000000000000000000" pitchFamily="2" charset="2"/>
                        <a:buChar char="Ø"/>
                      </a:pPr>
                      <a:r>
                        <a:rPr lang="zh-CN" altLang="en-US" sz="2000" dirty="0"/>
                        <a:t>检查防火窗及各配件</a:t>
                      </a:r>
                      <a:endParaRPr lang="en-US" altLang="zh-CN" sz="2000" dirty="0"/>
                    </a:p>
                    <a:p>
                      <a:pPr marL="285750" indent="-285750">
                        <a:buFont typeface="Wingdings" panose="05000000000000000000" pitchFamily="2" charset="2"/>
                        <a:buChar char="Ø"/>
                      </a:pPr>
                      <a:r>
                        <a:rPr lang="zh-CN" altLang="en-US" sz="2000" dirty="0"/>
                        <a:t>检查活动式防火窗启闭控制装置</a:t>
                      </a:r>
                      <a:endParaRPr lang="en-US" altLang="zh-CN" sz="2000" dirty="0"/>
                    </a:p>
                    <a:p>
                      <a:pPr marL="285750" indent="-285750">
                        <a:buFont typeface="Wingdings" panose="05000000000000000000" pitchFamily="2" charset="2"/>
                        <a:buChar char="Ø"/>
                      </a:pPr>
                      <a:r>
                        <a:rPr lang="zh-CN" altLang="en-US" sz="2000" dirty="0"/>
                        <a:t>检查活动式防火窗温控释放装置</a:t>
                      </a:r>
                      <a:endParaRPr lang="en-US" altLang="zh-CN" sz="2000" dirty="0"/>
                    </a:p>
                  </a:txBody>
                  <a:tcPr/>
                </a:tc>
                <a:extLst>
                  <a:ext uri="{0D108BD9-81ED-4DB2-BD59-A6C34878D82A}">
                    <a16:rowId xmlns:a16="http://schemas.microsoft.com/office/drawing/2014/main" val="3961646271"/>
                  </a:ext>
                </a:extLst>
              </a:tr>
              <a:tr h="2713133">
                <a:tc>
                  <a:txBody>
                    <a:bodyPr/>
                    <a:lstStyle/>
                    <a:p>
                      <a:pPr algn="ctr"/>
                      <a:r>
                        <a:rPr lang="zh-CN" altLang="en-US" sz="2800" dirty="0"/>
                        <a:t>每年</a:t>
                      </a:r>
                    </a:p>
                  </a:txBody>
                  <a:tcPr/>
                </a:tc>
                <a:tc>
                  <a:txBody>
                    <a:bodyPr/>
                    <a:lstStyle/>
                    <a:p>
                      <a:pPr marL="285750" indent="-285750">
                        <a:buFont typeface="Wingdings" panose="05000000000000000000" pitchFamily="2" charset="2"/>
                        <a:buChar char="Ø"/>
                      </a:pPr>
                      <a:r>
                        <a:rPr lang="zh-CN" altLang="en-US" sz="2000" dirty="0"/>
                        <a:t>检查卷门机安装是否牢固</a:t>
                      </a:r>
                      <a:endParaRPr lang="en-US" altLang="zh-CN" sz="2000" dirty="0"/>
                    </a:p>
                    <a:p>
                      <a:pPr marL="285750" indent="-285750">
                        <a:buFont typeface="Wingdings" panose="05000000000000000000" pitchFamily="2" charset="2"/>
                        <a:buChar char="Ø"/>
                      </a:pPr>
                      <a:r>
                        <a:rPr lang="zh-CN" altLang="en-US" sz="2000" dirty="0"/>
                        <a:t>检查手动拉链和手动速放装置工作情况</a:t>
                      </a:r>
                      <a:endParaRPr lang="en-US" altLang="zh-CN" sz="2000" dirty="0"/>
                    </a:p>
                    <a:p>
                      <a:pPr marL="285750" indent="-285750">
                        <a:buFont typeface="Wingdings" panose="05000000000000000000" pitchFamily="2" charset="2"/>
                        <a:buChar char="Ø"/>
                      </a:pPr>
                      <a:r>
                        <a:rPr lang="zh-CN" altLang="en-US" sz="2000" dirty="0"/>
                        <a:t>检查温控释放装置的外观</a:t>
                      </a:r>
                      <a:endParaRPr lang="en-US" altLang="zh-CN" sz="2000" dirty="0"/>
                    </a:p>
                    <a:p>
                      <a:pPr marL="285750" indent="-285750">
                        <a:buFont typeface="Wingdings" panose="05000000000000000000" pitchFamily="2" charset="2"/>
                        <a:buChar char="Ø"/>
                      </a:pPr>
                      <a:r>
                        <a:rPr lang="zh-CN" altLang="en-US" sz="2000" dirty="0"/>
                        <a:t>检查防火卷帘封堵是否完好</a:t>
                      </a:r>
                      <a:endParaRPr lang="en-US" altLang="zh-CN" sz="2000" dirty="0"/>
                    </a:p>
                    <a:p>
                      <a:pPr marL="285750" indent="-285750">
                        <a:buFont typeface="Wingdings" panose="05000000000000000000" pitchFamily="2" charset="2"/>
                        <a:buChar char="Ø"/>
                      </a:pPr>
                      <a:r>
                        <a:rPr lang="zh-CN" altLang="en-US" sz="2000" dirty="0"/>
                        <a:t>检查卷帘控制器及手动按钮盒</a:t>
                      </a:r>
                      <a:endParaRPr lang="en-US" altLang="zh-CN" sz="2000" dirty="0"/>
                    </a:p>
                    <a:p>
                      <a:pPr marL="285750" indent="-285750">
                        <a:buFont typeface="Wingdings" panose="05000000000000000000" pitchFamily="2" charset="2"/>
                        <a:buChar char="Ø"/>
                      </a:pPr>
                      <a:r>
                        <a:rPr lang="zh-CN" altLang="en-US" sz="2000" dirty="0"/>
                        <a:t>检查防火卷帘电气线路敷设安装情况、线路老化情况</a:t>
                      </a:r>
                      <a:endParaRPr lang="en-US" altLang="zh-CN" sz="2000" dirty="0"/>
                    </a:p>
                    <a:p>
                      <a:pPr marL="285750" indent="-285750">
                        <a:buFont typeface="Wingdings" panose="05000000000000000000" pitchFamily="2" charset="2"/>
                        <a:buChar char="Ø"/>
                      </a:pPr>
                      <a:endParaRPr lang="en-US" altLang="zh-CN" sz="2000" dirty="0"/>
                    </a:p>
                  </a:txBody>
                  <a:tcPr/>
                </a:tc>
                <a:tc>
                  <a:txBody>
                    <a:bodyPr/>
                    <a:lstStyle/>
                    <a:p>
                      <a:pPr marL="342900" indent="-342900">
                        <a:buFont typeface="Wingdings" panose="05000000000000000000" pitchFamily="2" charset="2"/>
                        <a:buChar char="Ø"/>
                      </a:pPr>
                      <a:r>
                        <a:rPr lang="zh-CN" altLang="en-US" sz="2000" dirty="0"/>
                        <a:t>每年检查防火封堵是否完好严密</a:t>
                      </a:r>
                      <a:endParaRPr lang="en-US" altLang="zh-CN" sz="2000" dirty="0"/>
                    </a:p>
                  </a:txBody>
                  <a:tcPr/>
                </a:tc>
                <a:extLst>
                  <a:ext uri="{0D108BD9-81ED-4DB2-BD59-A6C34878D82A}">
                    <a16:rowId xmlns:a16="http://schemas.microsoft.com/office/drawing/2014/main" val="670051128"/>
                  </a:ext>
                </a:extLst>
              </a:tr>
            </a:tbl>
          </a:graphicData>
        </a:graphic>
      </p:graphicFrame>
    </p:spTree>
    <p:extLst>
      <p:ext uri="{BB962C8B-B14F-4D97-AF65-F5344CB8AC3E}">
        <p14:creationId xmlns:p14="http://schemas.microsoft.com/office/powerpoint/2010/main" val="139792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5.15 </a:t>
            </a:r>
            <a:r>
              <a:rPr lang="zh-CN" altLang="en-US" sz="4000" dirty="0"/>
              <a:t>防火分隔设施</a:t>
            </a:r>
            <a:endParaRPr lang="en-US" altLang="zh-CN" sz="40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2722418070"/>
              </p:ext>
            </p:extLst>
          </p:nvPr>
        </p:nvGraphicFramePr>
        <p:xfrm>
          <a:off x="192221" y="896646"/>
          <a:ext cx="11517425" cy="5840546"/>
        </p:xfrm>
        <a:graphic>
          <a:graphicData uri="http://schemas.openxmlformats.org/drawingml/2006/table">
            <a:tbl>
              <a:tblPr firstRow="1" bandRow="1">
                <a:tableStyleId>{5C22544A-7EE6-4342-B048-85BDC9FD1C3A}</a:tableStyleId>
              </a:tblPr>
              <a:tblGrid>
                <a:gridCol w="1750428">
                  <a:extLst>
                    <a:ext uri="{9D8B030D-6E8A-4147-A177-3AD203B41FA5}">
                      <a16:colId xmlns:a16="http://schemas.microsoft.com/office/drawing/2014/main" val="2127571264"/>
                    </a:ext>
                  </a:extLst>
                </a:gridCol>
                <a:gridCol w="4387130">
                  <a:extLst>
                    <a:ext uri="{9D8B030D-6E8A-4147-A177-3AD203B41FA5}">
                      <a16:colId xmlns:a16="http://schemas.microsoft.com/office/drawing/2014/main" val="700531835"/>
                    </a:ext>
                  </a:extLst>
                </a:gridCol>
                <a:gridCol w="5379867">
                  <a:extLst>
                    <a:ext uri="{9D8B030D-6E8A-4147-A177-3AD203B41FA5}">
                      <a16:colId xmlns:a16="http://schemas.microsoft.com/office/drawing/2014/main" val="1140973679"/>
                    </a:ext>
                  </a:extLst>
                </a:gridCol>
              </a:tblGrid>
              <a:tr h="437963">
                <a:tc>
                  <a:txBody>
                    <a:bodyPr/>
                    <a:lstStyle/>
                    <a:p>
                      <a:pPr algn="ctr"/>
                      <a:r>
                        <a:rPr lang="zh-CN" altLang="en-US" dirty="0"/>
                        <a:t>检查周期</a:t>
                      </a:r>
                    </a:p>
                  </a:txBody>
                  <a:tcPr anchor="ctr"/>
                </a:tc>
                <a:tc>
                  <a:txBody>
                    <a:bodyPr/>
                    <a:lstStyle/>
                    <a:p>
                      <a:pPr algn="ctr"/>
                      <a:r>
                        <a:rPr lang="zh-CN" altLang="en-US" dirty="0"/>
                        <a:t>防火门</a:t>
                      </a:r>
                    </a:p>
                  </a:txBody>
                  <a:tcPr anchor="ctr"/>
                </a:tc>
                <a:tc>
                  <a:txBody>
                    <a:bodyPr/>
                    <a:lstStyle/>
                    <a:p>
                      <a:pPr algn="ctr"/>
                      <a:r>
                        <a:rPr lang="zh-CN" altLang="en-US" dirty="0"/>
                        <a:t>防火门监控器</a:t>
                      </a:r>
                    </a:p>
                  </a:txBody>
                  <a:tcPr anchor="ctr"/>
                </a:tc>
                <a:extLst>
                  <a:ext uri="{0D108BD9-81ED-4DB2-BD59-A6C34878D82A}">
                    <a16:rowId xmlns:a16="http://schemas.microsoft.com/office/drawing/2014/main" val="854371211"/>
                  </a:ext>
                </a:extLst>
              </a:tr>
              <a:tr h="2384273">
                <a:tc>
                  <a:txBody>
                    <a:bodyPr/>
                    <a:lstStyle/>
                    <a:p>
                      <a:pPr algn="ctr"/>
                      <a:r>
                        <a:rPr lang="zh-CN" altLang="en-US" sz="2800" dirty="0"/>
                        <a:t>每月</a:t>
                      </a:r>
                    </a:p>
                  </a:txBody>
                  <a:tcPr/>
                </a:tc>
                <a:tc>
                  <a:txBody>
                    <a:bodyPr/>
                    <a:lstStyle/>
                    <a:p>
                      <a:pPr marL="285750" indent="-285750">
                        <a:buFont typeface="Wingdings" panose="05000000000000000000" pitchFamily="2" charset="2"/>
                        <a:buChar char="Ø"/>
                      </a:pPr>
                      <a:endParaRPr lang="en-US" altLang="zh-CN" sz="2000" dirty="0"/>
                    </a:p>
                  </a:txBody>
                  <a:tcPr/>
                </a:tc>
                <a:tc>
                  <a:txBody>
                    <a:bodyPr/>
                    <a:lstStyle/>
                    <a:p>
                      <a:pPr marL="285750" indent="-285750">
                        <a:buFont typeface="Wingdings" panose="05000000000000000000" pitchFamily="2" charset="2"/>
                        <a:buChar char="Ø"/>
                      </a:pPr>
                      <a:r>
                        <a:rPr lang="zh-CN" altLang="en-US" sz="2000" dirty="0"/>
                        <a:t>检查防火门监控器外观及柜体内部</a:t>
                      </a:r>
                      <a:endParaRPr lang="en-US" altLang="zh-CN" sz="2000" dirty="0"/>
                    </a:p>
                    <a:p>
                      <a:pPr marL="285750" indent="-285750">
                        <a:buFont typeface="Wingdings" panose="05000000000000000000" pitchFamily="2" charset="2"/>
                        <a:buChar char="Ø"/>
                      </a:pPr>
                      <a:r>
                        <a:rPr lang="zh-CN" altLang="en-US" sz="2000" dirty="0"/>
                        <a:t>检查防火门监控器各接线端子</a:t>
                      </a:r>
                      <a:endParaRPr lang="en-US" altLang="zh-CN" sz="2000" dirty="0"/>
                    </a:p>
                    <a:p>
                      <a:pPr marL="285750" indent="-285750">
                        <a:buFont typeface="Wingdings" panose="05000000000000000000" pitchFamily="2" charset="2"/>
                        <a:buChar char="Ø"/>
                      </a:pPr>
                      <a:r>
                        <a:rPr lang="zh-CN" altLang="en-US" sz="2000" dirty="0"/>
                        <a:t>测量监控器总线回路最末端门磁开关、电动闭门器、释放器供电电压</a:t>
                      </a:r>
                      <a:endParaRPr lang="en-US" altLang="zh-CN" sz="2000" dirty="0"/>
                    </a:p>
                    <a:p>
                      <a:pPr marL="285750" indent="-285750">
                        <a:buFont typeface="Wingdings" panose="05000000000000000000" pitchFamily="2" charset="2"/>
                        <a:buChar char="Ø"/>
                      </a:pPr>
                      <a:r>
                        <a:rPr lang="zh-CN" altLang="en-US" sz="2000" dirty="0"/>
                        <a:t>检查防火门监控器电池</a:t>
                      </a:r>
                      <a:endParaRPr lang="en-US" altLang="zh-CN" sz="2000" dirty="0"/>
                    </a:p>
                    <a:p>
                      <a:pPr marL="285750" indent="-285750">
                        <a:buFont typeface="Wingdings" panose="05000000000000000000" pitchFamily="2" charset="2"/>
                        <a:buChar char="Ø"/>
                      </a:pPr>
                      <a:r>
                        <a:rPr lang="zh-CN" altLang="en-US" sz="2000" dirty="0"/>
                        <a:t>检查门磁开关</a:t>
                      </a:r>
                      <a:endParaRPr lang="en-US" altLang="zh-CN" sz="2000" dirty="0"/>
                    </a:p>
                    <a:p>
                      <a:pPr marL="285750" indent="-285750">
                        <a:buFont typeface="Wingdings" panose="05000000000000000000" pitchFamily="2" charset="2"/>
                        <a:buChar char="Ø"/>
                      </a:pPr>
                      <a:r>
                        <a:rPr lang="zh-CN" altLang="en-US" sz="2000" dirty="0"/>
                        <a:t>检查电动闭门器、电磁释放器外观</a:t>
                      </a:r>
                      <a:endParaRPr lang="en-US" altLang="zh-CN" sz="2000" dirty="0"/>
                    </a:p>
                    <a:p>
                      <a:pPr marL="285750" indent="-285750">
                        <a:buFont typeface="Wingdings" panose="05000000000000000000" pitchFamily="2" charset="2"/>
                        <a:buChar char="Ø"/>
                      </a:pPr>
                      <a:r>
                        <a:rPr lang="zh-CN" altLang="en-US" sz="2000" dirty="0"/>
                        <a:t>检查电动闭门器</a:t>
                      </a:r>
                      <a:endParaRPr lang="en-US" altLang="zh-CN" sz="2000" dirty="0"/>
                    </a:p>
                  </a:txBody>
                  <a:tcPr/>
                </a:tc>
                <a:extLst>
                  <a:ext uri="{0D108BD9-81ED-4DB2-BD59-A6C34878D82A}">
                    <a16:rowId xmlns:a16="http://schemas.microsoft.com/office/drawing/2014/main" val="1494218708"/>
                  </a:ext>
                </a:extLst>
              </a:tr>
              <a:tr h="1235226">
                <a:tc>
                  <a:txBody>
                    <a:bodyPr/>
                    <a:lstStyle/>
                    <a:p>
                      <a:pPr algn="ctr"/>
                      <a:r>
                        <a:rPr lang="zh-CN" altLang="en-US" sz="2800" dirty="0"/>
                        <a:t>每季度</a:t>
                      </a:r>
                    </a:p>
                  </a:txBody>
                  <a:tcPr/>
                </a:tc>
                <a:tc>
                  <a:txBody>
                    <a:bodyPr/>
                    <a:lstStyle/>
                    <a:p>
                      <a:pPr marL="285750" indent="-285750">
                        <a:buFont typeface="Wingdings" panose="05000000000000000000" pitchFamily="2" charset="2"/>
                        <a:buChar char="Ø"/>
                      </a:pPr>
                      <a:r>
                        <a:rPr lang="zh-CN" altLang="en-US" sz="2000" dirty="0"/>
                        <a:t>检查常闭防火门闭门器、顺序器</a:t>
                      </a:r>
                      <a:endParaRPr lang="en-US" altLang="zh-CN" sz="2000" dirty="0"/>
                    </a:p>
                    <a:p>
                      <a:pPr marL="285750" indent="-285750">
                        <a:buFont typeface="Wingdings" panose="05000000000000000000" pitchFamily="2" charset="2"/>
                        <a:buChar char="Ø"/>
                      </a:pPr>
                      <a:r>
                        <a:rPr lang="zh-CN" altLang="en-US" sz="2000" dirty="0"/>
                        <a:t>检查常开防火门控制、信号反馈装置、现场手动控制装置</a:t>
                      </a:r>
                      <a:endParaRPr lang="en-US" altLang="zh-CN" sz="2000" dirty="0"/>
                    </a:p>
                    <a:p>
                      <a:pPr marL="285750" indent="-285750">
                        <a:buFont typeface="Wingdings" panose="05000000000000000000" pitchFamily="2" charset="2"/>
                        <a:buChar char="Ø"/>
                      </a:pPr>
                      <a:endParaRPr lang="en-US" altLang="zh-CN" sz="2000" dirty="0"/>
                    </a:p>
                  </a:txBody>
                  <a:tcPr/>
                </a:tc>
                <a:tc>
                  <a:txBody>
                    <a:bodyPr/>
                    <a:lstStyle/>
                    <a:p>
                      <a:pPr marL="285750" indent="-285750">
                        <a:buFont typeface="Wingdings" panose="05000000000000000000" pitchFamily="2" charset="2"/>
                        <a:buChar char="Ø"/>
                      </a:pPr>
                      <a:endParaRPr lang="en-US" altLang="zh-CN" sz="2000" dirty="0"/>
                    </a:p>
                  </a:txBody>
                  <a:tcPr/>
                </a:tc>
                <a:extLst>
                  <a:ext uri="{0D108BD9-81ED-4DB2-BD59-A6C34878D82A}">
                    <a16:rowId xmlns:a16="http://schemas.microsoft.com/office/drawing/2014/main" val="3961646271"/>
                  </a:ext>
                </a:extLst>
              </a:tr>
              <a:tr h="1562103">
                <a:tc>
                  <a:txBody>
                    <a:bodyPr/>
                    <a:lstStyle/>
                    <a:p>
                      <a:pPr algn="ctr"/>
                      <a:r>
                        <a:rPr lang="zh-CN" altLang="en-US" sz="2800" dirty="0"/>
                        <a:t>每年</a:t>
                      </a:r>
                    </a:p>
                  </a:txBody>
                  <a:tcPr/>
                </a:tc>
                <a:tc>
                  <a:txBody>
                    <a:bodyPr/>
                    <a:lstStyle/>
                    <a:p>
                      <a:pPr marL="342900" indent="-342900">
                        <a:buFont typeface="Wingdings" panose="05000000000000000000" pitchFamily="2" charset="2"/>
                        <a:buChar char="Ø"/>
                      </a:pPr>
                      <a:r>
                        <a:rPr lang="zh-CN" altLang="en-US" sz="2000" dirty="0"/>
                        <a:t>检查防火插销</a:t>
                      </a:r>
                      <a:endParaRPr lang="en-US" altLang="zh-CN" sz="2000" dirty="0"/>
                    </a:p>
                    <a:p>
                      <a:pPr marL="342900" indent="-342900">
                        <a:buFont typeface="Wingdings" panose="05000000000000000000" pitchFamily="2" charset="2"/>
                        <a:buChar char="Ø"/>
                      </a:pPr>
                      <a:r>
                        <a:rPr lang="zh-CN" altLang="en-US" sz="2000" dirty="0"/>
                        <a:t>检查门框与门扇、门扇与门扇缝隙处嵌装的防火密封件</a:t>
                      </a:r>
                      <a:endParaRPr lang="en-US" altLang="zh-CN" sz="2000" dirty="0"/>
                    </a:p>
                  </a:txBody>
                  <a:tcPr/>
                </a:tc>
                <a:tc>
                  <a:txBody>
                    <a:bodyPr/>
                    <a:lstStyle/>
                    <a:p>
                      <a:pPr marL="342900" indent="-342900">
                        <a:buFont typeface="Wingdings" panose="05000000000000000000" pitchFamily="2" charset="2"/>
                        <a:buChar char="Ø"/>
                      </a:pPr>
                      <a:endParaRPr lang="en-US" altLang="zh-CN" sz="2000" dirty="0"/>
                    </a:p>
                  </a:txBody>
                  <a:tcPr/>
                </a:tc>
                <a:extLst>
                  <a:ext uri="{0D108BD9-81ED-4DB2-BD59-A6C34878D82A}">
                    <a16:rowId xmlns:a16="http://schemas.microsoft.com/office/drawing/2014/main" val="670051128"/>
                  </a:ext>
                </a:extLst>
              </a:tr>
            </a:tbl>
          </a:graphicData>
        </a:graphic>
      </p:graphicFrame>
    </p:spTree>
    <p:extLst>
      <p:ext uri="{BB962C8B-B14F-4D97-AF65-F5344CB8AC3E}">
        <p14:creationId xmlns:p14="http://schemas.microsoft.com/office/powerpoint/2010/main" val="2218975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5.17 </a:t>
            </a:r>
            <a:r>
              <a:rPr lang="zh-CN" altLang="en-US" sz="4000" dirty="0"/>
              <a:t>可燃气体探测报警系统</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313519387"/>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455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graphicFrame>
        <p:nvGraphicFramePr>
          <p:cNvPr id="5" name="图示 4">
            <a:extLst>
              <a:ext uri="{FF2B5EF4-FFF2-40B4-BE49-F238E27FC236}">
                <a16:creationId xmlns:a16="http://schemas.microsoft.com/office/drawing/2014/main" id="{E726FAFD-158E-4B2D-BCB4-E3A83FA47DBA}"/>
              </a:ext>
            </a:extLst>
          </p:cNvPr>
          <p:cNvGraphicFramePr/>
          <p:nvPr>
            <p:extLst>
              <p:ext uri="{D42A27DB-BD31-4B8C-83A1-F6EECF244321}">
                <p14:modId xmlns:p14="http://schemas.microsoft.com/office/powerpoint/2010/main" val="3818053245"/>
              </p:ext>
            </p:extLst>
          </p:nvPr>
        </p:nvGraphicFramePr>
        <p:xfrm>
          <a:off x="-1" y="0"/>
          <a:ext cx="1206475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621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12885" y="0"/>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5.17 </a:t>
            </a:r>
            <a:r>
              <a:rPr lang="zh-CN" altLang="en-US" sz="4000" dirty="0"/>
              <a:t>可燃气体探测报警系统</a:t>
            </a:r>
            <a:endParaRPr lang="en-US" altLang="zh-CN" sz="4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768107148"/>
              </p:ext>
            </p:extLst>
          </p:nvPr>
        </p:nvGraphicFramePr>
        <p:xfrm>
          <a:off x="97654" y="548640"/>
          <a:ext cx="11720239" cy="6179888"/>
        </p:xfrm>
        <a:graphic>
          <a:graphicData uri="http://schemas.openxmlformats.org/drawingml/2006/table">
            <a:tbl>
              <a:tblPr firstRow="1" bandRow="1">
                <a:tableStyleId>{5C22544A-7EE6-4342-B048-85BDC9FD1C3A}</a:tableStyleId>
              </a:tblPr>
              <a:tblGrid>
                <a:gridCol w="1065321">
                  <a:extLst>
                    <a:ext uri="{9D8B030D-6E8A-4147-A177-3AD203B41FA5}">
                      <a16:colId xmlns:a16="http://schemas.microsoft.com/office/drawing/2014/main" val="2127571264"/>
                    </a:ext>
                  </a:extLst>
                </a:gridCol>
                <a:gridCol w="4154749">
                  <a:extLst>
                    <a:ext uri="{9D8B030D-6E8A-4147-A177-3AD203B41FA5}">
                      <a16:colId xmlns:a16="http://schemas.microsoft.com/office/drawing/2014/main" val="2244741805"/>
                    </a:ext>
                  </a:extLst>
                </a:gridCol>
                <a:gridCol w="4012707">
                  <a:extLst>
                    <a:ext uri="{9D8B030D-6E8A-4147-A177-3AD203B41FA5}">
                      <a16:colId xmlns:a16="http://schemas.microsoft.com/office/drawing/2014/main" val="700531835"/>
                    </a:ext>
                  </a:extLst>
                </a:gridCol>
                <a:gridCol w="2487462">
                  <a:extLst>
                    <a:ext uri="{9D8B030D-6E8A-4147-A177-3AD203B41FA5}">
                      <a16:colId xmlns:a16="http://schemas.microsoft.com/office/drawing/2014/main" val="3736716295"/>
                    </a:ext>
                  </a:extLst>
                </a:gridCol>
              </a:tblGrid>
              <a:tr h="608108">
                <a:tc>
                  <a:txBody>
                    <a:bodyPr/>
                    <a:lstStyle/>
                    <a:p>
                      <a:pPr algn="ctr"/>
                      <a:r>
                        <a:rPr lang="zh-CN" altLang="en-US" dirty="0"/>
                        <a:t>保养周期</a:t>
                      </a:r>
                    </a:p>
                  </a:txBody>
                  <a:tcPr anchor="ctr"/>
                </a:tc>
                <a:tc>
                  <a:txBody>
                    <a:bodyPr/>
                    <a:lstStyle/>
                    <a:p>
                      <a:pPr algn="ctr"/>
                      <a:r>
                        <a:rPr lang="zh-CN" altLang="en-US" dirty="0"/>
                        <a:t>可燃气体探测报警控制器</a:t>
                      </a:r>
                    </a:p>
                  </a:txBody>
                  <a:tcPr anchor="ctr"/>
                </a:tc>
                <a:tc>
                  <a:txBody>
                    <a:bodyPr/>
                    <a:lstStyle/>
                    <a:p>
                      <a:pPr algn="ctr"/>
                      <a:r>
                        <a:rPr lang="zh-CN" altLang="en-US" dirty="0"/>
                        <a:t>可燃气体探测器、不完全燃烧探测器、复合探测器</a:t>
                      </a:r>
                    </a:p>
                  </a:txBody>
                  <a:tcPr anchor="ctr"/>
                </a:tc>
                <a:tc>
                  <a:txBody>
                    <a:bodyPr/>
                    <a:lstStyle/>
                    <a:p>
                      <a:pPr algn="ctr"/>
                      <a:r>
                        <a:rPr lang="zh-CN" altLang="en-US" dirty="0"/>
                        <a:t>紧急切断装置</a:t>
                      </a:r>
                    </a:p>
                  </a:txBody>
                  <a:tcPr anchor="ctr"/>
                </a:tc>
                <a:extLst>
                  <a:ext uri="{0D108BD9-81ED-4DB2-BD59-A6C34878D82A}">
                    <a16:rowId xmlns:a16="http://schemas.microsoft.com/office/drawing/2014/main" val="854371211"/>
                  </a:ext>
                </a:extLst>
              </a:tr>
              <a:tr h="1245173">
                <a:tc>
                  <a:txBody>
                    <a:bodyPr/>
                    <a:lstStyle/>
                    <a:p>
                      <a:pPr algn="ctr"/>
                      <a:r>
                        <a:rPr lang="zh-CN" altLang="en-US" sz="2000" dirty="0"/>
                        <a:t>每月</a:t>
                      </a:r>
                    </a:p>
                  </a:txBody>
                  <a:tcPr/>
                </a:tc>
                <a:tc>
                  <a:txBody>
                    <a:bodyPr/>
                    <a:lstStyle/>
                    <a:p>
                      <a:pPr marL="285750" indent="-285750">
                        <a:buFont typeface="Wingdings" panose="05000000000000000000" pitchFamily="2" charset="2"/>
                        <a:buChar char="Ø"/>
                      </a:pPr>
                      <a:r>
                        <a:rPr lang="zh-CN" altLang="en-US" sz="2000" dirty="0"/>
                        <a:t>检查控制器指示灯、显示屏、音响器件，应完好有效检查故障信息及报警处理情况</a:t>
                      </a:r>
                      <a:endParaRPr lang="en-US" altLang="zh-CN" sz="2000" dirty="0"/>
                    </a:p>
                    <a:p>
                      <a:pPr marL="285750" indent="-285750">
                        <a:buFont typeface="Wingdings" panose="05000000000000000000" pitchFamily="2" charset="2"/>
                        <a:buChar char="Ø"/>
                      </a:pPr>
                      <a:r>
                        <a:rPr lang="zh-CN" altLang="en-US" sz="2000" dirty="0"/>
                        <a:t>检查控制器外部线路，接线端子</a:t>
                      </a:r>
                      <a:endParaRPr lang="en-US" altLang="zh-CN" sz="2000" dirty="0"/>
                    </a:p>
                  </a:txBody>
                  <a:tcPr/>
                </a:tc>
                <a:tc>
                  <a:txBody>
                    <a:bodyPr/>
                    <a:lstStyle/>
                    <a:p>
                      <a:pPr marL="285750" indent="-285750">
                        <a:buFont typeface="Wingdings" panose="05000000000000000000" pitchFamily="2" charset="2"/>
                        <a:buChar char="Ø"/>
                      </a:pPr>
                      <a:r>
                        <a:rPr lang="zh-CN" altLang="en-US" sz="2000" dirty="0"/>
                        <a:t>检查电气火灾监控探测器外观，指示灯、音响、显示器应正常</a:t>
                      </a:r>
                      <a:endParaRPr lang="en-US" altLang="zh-CN" sz="2000" dirty="0"/>
                    </a:p>
                    <a:p>
                      <a:pPr marL="0" indent="0">
                        <a:buFont typeface="Wingdings" panose="05000000000000000000" pitchFamily="2" charset="2"/>
                        <a:buNone/>
                      </a:pPr>
                      <a:endParaRPr lang="en-US" altLang="zh-CN" sz="2000" dirty="0"/>
                    </a:p>
                  </a:txBody>
                  <a:tcPr/>
                </a:tc>
                <a:tc>
                  <a:txBody>
                    <a:bodyPr/>
                    <a:lstStyle/>
                    <a:p>
                      <a:pPr marL="342900" indent="-342900">
                        <a:buFont typeface="Wingdings" panose="05000000000000000000" pitchFamily="2" charset="2"/>
                        <a:buChar char="Ø"/>
                      </a:pPr>
                      <a:r>
                        <a:rPr lang="zh-CN" altLang="en-US" sz="2000" dirty="0"/>
                        <a:t>检查紧急切断装置外观</a:t>
                      </a:r>
                      <a:endParaRPr lang="en-US" altLang="zh-CN" sz="2000" dirty="0"/>
                    </a:p>
                    <a:p>
                      <a:pPr marL="342900" indent="-342900">
                        <a:buFont typeface="Wingdings" panose="05000000000000000000" pitchFamily="2" charset="2"/>
                        <a:buChar char="Ø"/>
                      </a:pPr>
                      <a:endParaRPr lang="en-US" altLang="zh-CN" sz="2000" dirty="0"/>
                    </a:p>
                  </a:txBody>
                  <a:tcPr/>
                </a:tc>
                <a:extLst>
                  <a:ext uri="{0D108BD9-81ED-4DB2-BD59-A6C34878D82A}">
                    <a16:rowId xmlns:a16="http://schemas.microsoft.com/office/drawing/2014/main" val="3961646271"/>
                  </a:ext>
                </a:extLst>
              </a:tr>
              <a:tr h="1303088">
                <a:tc>
                  <a:txBody>
                    <a:bodyPr/>
                    <a:lstStyle/>
                    <a:p>
                      <a:pPr algn="ctr"/>
                      <a:r>
                        <a:rPr lang="zh-CN" altLang="en-US" sz="2000" dirty="0"/>
                        <a:t>每季度</a:t>
                      </a:r>
                    </a:p>
                  </a:txBody>
                  <a:tcPr/>
                </a:tc>
                <a:tc>
                  <a:txBody>
                    <a:bodyPr/>
                    <a:lstStyle/>
                    <a:p>
                      <a:pPr marL="285750" indent="-285750">
                        <a:buFont typeface="Wingdings" panose="05000000000000000000" pitchFamily="2" charset="2"/>
                        <a:buChar char="Ø"/>
                      </a:pPr>
                      <a:r>
                        <a:rPr lang="zh-CN" altLang="en-US" sz="2000" dirty="0"/>
                        <a:t>检查控制器各项功能是否正常</a:t>
                      </a:r>
                      <a:endParaRPr lang="en-US" altLang="zh-CN" sz="2000" dirty="0"/>
                    </a:p>
                    <a:p>
                      <a:pPr marL="285750" indent="-285750">
                        <a:buFont typeface="Wingdings" panose="05000000000000000000" pitchFamily="2" charset="2"/>
                        <a:buChar char="Ø"/>
                      </a:pPr>
                      <a:r>
                        <a:rPr lang="zh-CN" altLang="en-US" sz="2000" dirty="0"/>
                        <a:t>测量控制器的各项输出电压</a:t>
                      </a:r>
                      <a:endParaRPr lang="en-US" altLang="zh-CN" sz="2000" dirty="0"/>
                    </a:p>
                    <a:p>
                      <a:pPr marL="285750" indent="-285750">
                        <a:buFont typeface="Wingdings" panose="05000000000000000000" pitchFamily="2" charset="2"/>
                        <a:buChar char="Ø"/>
                      </a:pPr>
                      <a:r>
                        <a:rPr lang="zh-CN" altLang="en-US" sz="2000" dirty="0"/>
                        <a:t>进行主备电切换测试，记录备电在标准负载下的持续工作时间</a:t>
                      </a:r>
                      <a:endParaRPr lang="en-US" altLang="zh-CN" sz="2000" dirty="0"/>
                    </a:p>
                  </a:txBody>
                  <a:tcPr/>
                </a:tc>
                <a:tc>
                  <a:txBody>
                    <a:bodyPr/>
                    <a:lstStyle/>
                    <a:p>
                      <a:pPr marL="342900" indent="-342900">
                        <a:buFont typeface="Wingdings" panose="05000000000000000000" pitchFamily="2" charset="2"/>
                        <a:buChar char="Ø"/>
                      </a:pPr>
                      <a:r>
                        <a:rPr lang="zh-CN" altLang="en-US" sz="2000" dirty="0"/>
                        <a:t>检查探测器工作状态是否正常</a:t>
                      </a:r>
                      <a:endParaRPr lang="en-US" altLang="zh-CN" sz="2000" dirty="0"/>
                    </a:p>
                  </a:txBody>
                  <a:tcPr/>
                </a:tc>
                <a:tc>
                  <a:txBody>
                    <a:bodyPr/>
                    <a:lstStyle/>
                    <a:p>
                      <a:pPr marL="342900" indent="-342900">
                        <a:buFont typeface="Wingdings" panose="05000000000000000000" pitchFamily="2" charset="2"/>
                        <a:buChar char="Ø"/>
                      </a:pPr>
                      <a:r>
                        <a:rPr lang="zh-CN" altLang="en-US" sz="2000" dirty="0"/>
                        <a:t>（每半年）手动、电动开闭紧急切断装置各</a:t>
                      </a:r>
                      <a:r>
                        <a:rPr lang="en-US" altLang="zh-CN" sz="2000" dirty="0"/>
                        <a:t>1</a:t>
                      </a:r>
                      <a:r>
                        <a:rPr lang="zh-CN" altLang="en-US" sz="2000" dirty="0"/>
                        <a:t>次</a:t>
                      </a:r>
                      <a:endParaRPr lang="en-US" altLang="zh-CN" sz="2000" dirty="0"/>
                    </a:p>
                  </a:txBody>
                  <a:tcPr/>
                </a:tc>
                <a:extLst>
                  <a:ext uri="{0D108BD9-81ED-4DB2-BD59-A6C34878D82A}">
                    <a16:rowId xmlns:a16="http://schemas.microsoft.com/office/drawing/2014/main" val="744471362"/>
                  </a:ext>
                </a:extLst>
              </a:tr>
              <a:tr h="1534748">
                <a:tc>
                  <a:txBody>
                    <a:bodyPr/>
                    <a:lstStyle/>
                    <a:p>
                      <a:pPr algn="ctr"/>
                      <a:r>
                        <a:rPr lang="zh-CN" altLang="en-US" sz="2000" dirty="0"/>
                        <a:t>每年</a:t>
                      </a:r>
                    </a:p>
                  </a:txBody>
                  <a:tcPr/>
                </a:tc>
                <a:tc>
                  <a:txBody>
                    <a:bodyPr/>
                    <a:lstStyle/>
                    <a:p>
                      <a:pPr marL="285750" indent="-285750">
                        <a:buFont typeface="Wingdings" panose="05000000000000000000" pitchFamily="2" charset="2"/>
                        <a:buChar char="Ø"/>
                      </a:pPr>
                      <a:endParaRPr lang="en-US" altLang="zh-CN" sz="2000" dirty="0"/>
                    </a:p>
                  </a:txBody>
                  <a:tcPr/>
                </a:tc>
                <a:tc>
                  <a:txBody>
                    <a:bodyPr/>
                    <a:lstStyle/>
                    <a:p>
                      <a:pPr marL="342900" indent="-342900">
                        <a:buFont typeface="Wingdings" panose="05000000000000000000" pitchFamily="2" charset="2"/>
                        <a:buChar char="Ø"/>
                      </a:pPr>
                      <a:r>
                        <a:rPr lang="zh-CN" altLang="en-US" sz="2000" dirty="0"/>
                        <a:t>商业和工业场所内的可燃气体探测器每年应按照</a:t>
                      </a:r>
                      <a:r>
                        <a:rPr lang="en-US" altLang="zh-CN" sz="2000" dirty="0"/>
                        <a:t>CJJT 146</a:t>
                      </a:r>
                      <a:r>
                        <a:rPr lang="zh-CN" altLang="en-US" sz="2000" dirty="0"/>
                        <a:t>的有关规定检测并记录检测结果</a:t>
                      </a:r>
                      <a:endParaRPr lang="en-US" altLang="zh-CN" sz="2000" dirty="0"/>
                    </a:p>
                    <a:p>
                      <a:pPr marL="342900" indent="-342900">
                        <a:buFont typeface="Wingdings" panose="05000000000000000000" pitchFamily="2" charset="2"/>
                        <a:buChar char="Ø"/>
                      </a:pPr>
                      <a:r>
                        <a:rPr lang="zh-CN" altLang="en-US" sz="2000" dirty="0"/>
                        <a:t>可燃气体探测器运行一年应重新检定</a:t>
                      </a:r>
                      <a:endParaRPr lang="en-US" altLang="zh-CN" sz="2000" dirty="0"/>
                    </a:p>
                  </a:txBody>
                  <a:tcPr/>
                </a:tc>
                <a:tc>
                  <a:txBody>
                    <a:bodyPr/>
                    <a:lstStyle/>
                    <a:p>
                      <a:pPr marL="342900" indent="-342900">
                        <a:buFont typeface="Wingdings" panose="05000000000000000000" pitchFamily="2" charset="2"/>
                        <a:buChar char="Ø"/>
                      </a:pPr>
                      <a:endParaRPr lang="en-US" altLang="zh-CN" sz="2000" dirty="0"/>
                    </a:p>
                  </a:txBody>
                  <a:tcPr/>
                </a:tc>
                <a:extLst>
                  <a:ext uri="{0D108BD9-81ED-4DB2-BD59-A6C34878D82A}">
                    <a16:rowId xmlns:a16="http://schemas.microsoft.com/office/drawing/2014/main" val="3375358199"/>
                  </a:ext>
                </a:extLst>
              </a:tr>
              <a:tr h="1303088">
                <a:tc>
                  <a:txBody>
                    <a:bodyPr/>
                    <a:lstStyle/>
                    <a:p>
                      <a:pPr algn="ctr"/>
                      <a:r>
                        <a:rPr lang="zh-CN" altLang="en-US" sz="2000" dirty="0"/>
                        <a:t>每三年</a:t>
                      </a:r>
                    </a:p>
                  </a:txBody>
                  <a:tcPr/>
                </a:tc>
                <a:tc>
                  <a:txBody>
                    <a:bodyPr/>
                    <a:lstStyle/>
                    <a:p>
                      <a:pPr marL="285750" indent="-285750">
                        <a:buFont typeface="Wingdings" panose="05000000000000000000" pitchFamily="2" charset="2"/>
                        <a:buChar char="Ø"/>
                      </a:pPr>
                      <a:endParaRPr lang="en-US" altLang="zh-CN" sz="2000" dirty="0"/>
                    </a:p>
                  </a:txBody>
                  <a:tcPr/>
                </a:tc>
                <a:tc>
                  <a:txBody>
                    <a:bodyPr/>
                    <a:lstStyle/>
                    <a:p>
                      <a:pPr marL="342900" indent="-342900">
                        <a:buFont typeface="Wingdings" panose="05000000000000000000" pitchFamily="2" charset="2"/>
                        <a:buChar char="Ø"/>
                      </a:pPr>
                      <a:r>
                        <a:rPr lang="zh-CN" altLang="en-US" sz="2000" dirty="0"/>
                        <a:t>居住建筑内的可燃气体探测器每三年应按照</a:t>
                      </a:r>
                      <a:r>
                        <a:rPr lang="en-US" altLang="zh-CN" sz="2000" dirty="0"/>
                        <a:t>CJJT 146</a:t>
                      </a:r>
                      <a:r>
                        <a:rPr lang="zh-CN" altLang="en-US" sz="2000" dirty="0"/>
                        <a:t>的有关规定检测并记录检测结果</a:t>
                      </a:r>
                      <a:endParaRPr lang="en-US" altLang="zh-CN" sz="2000" dirty="0"/>
                    </a:p>
                  </a:txBody>
                  <a:tcPr/>
                </a:tc>
                <a:tc>
                  <a:txBody>
                    <a:bodyPr/>
                    <a:lstStyle/>
                    <a:p>
                      <a:pPr marL="342900" indent="-342900">
                        <a:buFont typeface="Wingdings" panose="05000000000000000000" pitchFamily="2" charset="2"/>
                        <a:buChar char="Ø"/>
                      </a:pPr>
                      <a:endParaRPr lang="en-US" altLang="zh-CN" sz="2000" dirty="0"/>
                    </a:p>
                  </a:txBody>
                  <a:tcPr/>
                </a:tc>
                <a:extLst>
                  <a:ext uri="{0D108BD9-81ED-4DB2-BD59-A6C34878D82A}">
                    <a16:rowId xmlns:a16="http://schemas.microsoft.com/office/drawing/2014/main" val="54317330"/>
                  </a:ext>
                </a:extLst>
              </a:tr>
            </a:tbl>
          </a:graphicData>
        </a:graphic>
      </p:graphicFrame>
    </p:spTree>
    <p:extLst>
      <p:ext uri="{BB962C8B-B14F-4D97-AF65-F5344CB8AC3E}">
        <p14:creationId xmlns:p14="http://schemas.microsoft.com/office/powerpoint/2010/main" val="4110429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5.18 </a:t>
            </a:r>
            <a:r>
              <a:rPr lang="zh-CN" altLang="en-US" sz="4000" dirty="0"/>
              <a:t>电气火灾监控系统 </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1186976531"/>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097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5.18 </a:t>
            </a:r>
            <a:r>
              <a:rPr lang="zh-CN" altLang="en-US" sz="4000" dirty="0"/>
              <a:t>电气火灾监控系统 </a:t>
            </a:r>
            <a:endParaRPr lang="en-US" altLang="zh-CN" sz="4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1127884128"/>
              </p:ext>
            </p:extLst>
          </p:nvPr>
        </p:nvGraphicFramePr>
        <p:xfrm>
          <a:off x="1088868" y="1518083"/>
          <a:ext cx="10315852" cy="3992002"/>
        </p:xfrm>
        <a:graphic>
          <a:graphicData uri="http://schemas.openxmlformats.org/drawingml/2006/table">
            <a:tbl>
              <a:tblPr firstRow="1" bandRow="1">
                <a:tableStyleId>{5C22544A-7EE6-4342-B048-85BDC9FD1C3A}</a:tableStyleId>
              </a:tblPr>
              <a:tblGrid>
                <a:gridCol w="1252633">
                  <a:extLst>
                    <a:ext uri="{9D8B030D-6E8A-4147-A177-3AD203B41FA5}">
                      <a16:colId xmlns:a16="http://schemas.microsoft.com/office/drawing/2014/main" val="2127571264"/>
                    </a:ext>
                  </a:extLst>
                </a:gridCol>
                <a:gridCol w="4707369">
                  <a:extLst>
                    <a:ext uri="{9D8B030D-6E8A-4147-A177-3AD203B41FA5}">
                      <a16:colId xmlns:a16="http://schemas.microsoft.com/office/drawing/2014/main" val="2244741805"/>
                    </a:ext>
                  </a:extLst>
                </a:gridCol>
                <a:gridCol w="4355850">
                  <a:extLst>
                    <a:ext uri="{9D8B030D-6E8A-4147-A177-3AD203B41FA5}">
                      <a16:colId xmlns:a16="http://schemas.microsoft.com/office/drawing/2014/main" val="700531835"/>
                    </a:ext>
                  </a:extLst>
                </a:gridCol>
              </a:tblGrid>
              <a:tr h="659009">
                <a:tc>
                  <a:txBody>
                    <a:bodyPr/>
                    <a:lstStyle/>
                    <a:p>
                      <a:pPr algn="ctr"/>
                      <a:r>
                        <a:rPr lang="zh-CN" altLang="en-US" dirty="0"/>
                        <a:t>检查周期</a:t>
                      </a:r>
                    </a:p>
                  </a:txBody>
                  <a:tcPr anchor="ctr"/>
                </a:tc>
                <a:tc>
                  <a:txBody>
                    <a:bodyPr/>
                    <a:lstStyle/>
                    <a:p>
                      <a:pPr algn="ctr"/>
                      <a:r>
                        <a:rPr lang="zh-CN" altLang="en-US" dirty="0"/>
                        <a:t>电气火灾监控器</a:t>
                      </a:r>
                    </a:p>
                  </a:txBody>
                  <a:tcPr anchor="ctr"/>
                </a:tc>
                <a:tc>
                  <a:txBody>
                    <a:bodyPr/>
                    <a:lstStyle/>
                    <a:p>
                      <a:pPr algn="ctr"/>
                      <a:r>
                        <a:rPr lang="zh-CN" altLang="en-US" dirty="0"/>
                        <a:t>电气火灾探测器</a:t>
                      </a:r>
                    </a:p>
                  </a:txBody>
                  <a:tcPr anchor="ctr"/>
                </a:tc>
                <a:extLst>
                  <a:ext uri="{0D108BD9-81ED-4DB2-BD59-A6C34878D82A}">
                    <a16:rowId xmlns:a16="http://schemas.microsoft.com/office/drawing/2014/main" val="854371211"/>
                  </a:ext>
                </a:extLst>
              </a:tr>
              <a:tr h="3332993">
                <a:tc>
                  <a:txBody>
                    <a:bodyPr/>
                    <a:lstStyle/>
                    <a:p>
                      <a:pPr algn="ctr"/>
                      <a:r>
                        <a:rPr lang="zh-CN" altLang="en-US" sz="2800" dirty="0"/>
                        <a:t>每月</a:t>
                      </a:r>
                    </a:p>
                  </a:txBody>
                  <a:tcPr/>
                </a:tc>
                <a:tc>
                  <a:txBody>
                    <a:bodyPr/>
                    <a:lstStyle/>
                    <a:p>
                      <a:pPr marL="285750" indent="-285750">
                        <a:buFont typeface="Wingdings" panose="05000000000000000000" pitchFamily="2" charset="2"/>
                        <a:buChar char="Ø"/>
                      </a:pPr>
                      <a:r>
                        <a:rPr lang="zh-CN" altLang="en-US" sz="2400" dirty="0"/>
                        <a:t>检查电气火灾监控器外观，声光报警器件、指示灯、显示器应正常</a:t>
                      </a:r>
                      <a:endParaRPr lang="en-US" altLang="zh-CN" sz="2400" dirty="0"/>
                    </a:p>
                    <a:p>
                      <a:pPr marL="285750" indent="-285750">
                        <a:buFont typeface="Wingdings" panose="05000000000000000000" pitchFamily="2" charset="2"/>
                        <a:buChar char="Ø"/>
                      </a:pPr>
                      <a:r>
                        <a:rPr lang="zh-CN" altLang="en-US" sz="2400" dirty="0"/>
                        <a:t>检查故障信息及报警处理情况</a:t>
                      </a:r>
                      <a:endParaRPr lang="en-US" altLang="zh-CN" sz="2400" dirty="0"/>
                    </a:p>
                    <a:p>
                      <a:pPr marL="285750" indent="-285750">
                        <a:buFont typeface="Wingdings" panose="05000000000000000000" pitchFamily="2" charset="2"/>
                        <a:buChar char="Ø"/>
                      </a:pPr>
                      <a:r>
                        <a:rPr lang="zh-CN" altLang="en-US" sz="2400" dirty="0"/>
                        <a:t>检查各开关、按键，应正常</a:t>
                      </a:r>
                      <a:endParaRPr lang="en-US" altLang="zh-CN" sz="2400" dirty="0"/>
                    </a:p>
                  </a:txBody>
                  <a:tcPr/>
                </a:tc>
                <a:tc>
                  <a:txBody>
                    <a:bodyPr/>
                    <a:lstStyle/>
                    <a:p>
                      <a:pPr marL="285750" indent="-285750">
                        <a:buFont typeface="Wingdings" panose="05000000000000000000" pitchFamily="2" charset="2"/>
                        <a:buChar char="Ø"/>
                      </a:pPr>
                      <a:r>
                        <a:rPr lang="zh-CN" altLang="en-US" sz="2400" dirty="0"/>
                        <a:t>检查电气火灾监控探测器外观，指示灯、音响、显示器应正常</a:t>
                      </a:r>
                      <a:endParaRPr lang="en-US" altLang="zh-CN" sz="2400" dirty="0"/>
                    </a:p>
                    <a:p>
                      <a:pPr marL="0" indent="0">
                        <a:buFont typeface="Wingdings" panose="05000000000000000000" pitchFamily="2" charset="2"/>
                        <a:buNone/>
                      </a:pPr>
                      <a:endParaRPr lang="en-US" altLang="zh-CN" sz="2400" dirty="0"/>
                    </a:p>
                  </a:txBody>
                  <a:tcPr/>
                </a:tc>
                <a:extLst>
                  <a:ext uri="{0D108BD9-81ED-4DB2-BD59-A6C34878D82A}">
                    <a16:rowId xmlns:a16="http://schemas.microsoft.com/office/drawing/2014/main" val="3961646271"/>
                  </a:ext>
                </a:extLst>
              </a:tr>
            </a:tbl>
          </a:graphicData>
        </a:graphic>
      </p:graphicFrame>
    </p:spTree>
    <p:extLst>
      <p:ext uri="{BB962C8B-B14F-4D97-AF65-F5344CB8AC3E}">
        <p14:creationId xmlns:p14="http://schemas.microsoft.com/office/powerpoint/2010/main" val="1893173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5.19</a:t>
            </a:r>
            <a:r>
              <a:rPr lang="zh-CN" altLang="en-US" sz="4000" dirty="0"/>
              <a:t>消防设备电源监控系统 </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1269469248"/>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3732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5.19</a:t>
            </a:r>
            <a:r>
              <a:rPr lang="zh-CN" altLang="en-US" sz="4000" dirty="0"/>
              <a:t>消防设备电源监控系统 </a:t>
            </a:r>
            <a:endParaRPr lang="en-US" altLang="zh-CN" sz="4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426547565"/>
              </p:ext>
            </p:extLst>
          </p:nvPr>
        </p:nvGraphicFramePr>
        <p:xfrm>
          <a:off x="1088868" y="1518083"/>
          <a:ext cx="10315852" cy="3992002"/>
        </p:xfrm>
        <a:graphic>
          <a:graphicData uri="http://schemas.openxmlformats.org/drawingml/2006/table">
            <a:tbl>
              <a:tblPr firstRow="1" bandRow="1">
                <a:tableStyleId>{5C22544A-7EE6-4342-B048-85BDC9FD1C3A}</a:tableStyleId>
              </a:tblPr>
              <a:tblGrid>
                <a:gridCol w="1252633">
                  <a:extLst>
                    <a:ext uri="{9D8B030D-6E8A-4147-A177-3AD203B41FA5}">
                      <a16:colId xmlns:a16="http://schemas.microsoft.com/office/drawing/2014/main" val="2127571264"/>
                    </a:ext>
                  </a:extLst>
                </a:gridCol>
                <a:gridCol w="4707369">
                  <a:extLst>
                    <a:ext uri="{9D8B030D-6E8A-4147-A177-3AD203B41FA5}">
                      <a16:colId xmlns:a16="http://schemas.microsoft.com/office/drawing/2014/main" val="2244741805"/>
                    </a:ext>
                  </a:extLst>
                </a:gridCol>
                <a:gridCol w="4355850">
                  <a:extLst>
                    <a:ext uri="{9D8B030D-6E8A-4147-A177-3AD203B41FA5}">
                      <a16:colId xmlns:a16="http://schemas.microsoft.com/office/drawing/2014/main" val="700531835"/>
                    </a:ext>
                  </a:extLst>
                </a:gridCol>
              </a:tblGrid>
              <a:tr h="659009">
                <a:tc>
                  <a:txBody>
                    <a:bodyPr/>
                    <a:lstStyle/>
                    <a:p>
                      <a:pPr algn="ctr"/>
                      <a:r>
                        <a:rPr lang="zh-CN" altLang="en-US" dirty="0"/>
                        <a:t>检查周期</a:t>
                      </a:r>
                    </a:p>
                  </a:txBody>
                  <a:tcPr anchor="ctr"/>
                </a:tc>
                <a:tc>
                  <a:txBody>
                    <a:bodyPr/>
                    <a:lstStyle/>
                    <a:p>
                      <a:pPr algn="ctr"/>
                      <a:r>
                        <a:rPr lang="zh-CN" altLang="en-US" dirty="0"/>
                        <a:t>消防设备电源状态监控器</a:t>
                      </a:r>
                    </a:p>
                  </a:txBody>
                  <a:tcPr anchor="ctr"/>
                </a:tc>
                <a:tc>
                  <a:txBody>
                    <a:bodyPr/>
                    <a:lstStyle/>
                    <a:p>
                      <a:pPr algn="ctr"/>
                      <a:r>
                        <a:rPr lang="zh-CN" altLang="en-US" dirty="0"/>
                        <a:t>电压</a:t>
                      </a:r>
                      <a:r>
                        <a:rPr lang="en-US" altLang="zh-CN" dirty="0"/>
                        <a:t>/</a:t>
                      </a:r>
                      <a:r>
                        <a:rPr lang="zh-CN" altLang="en-US" dirty="0"/>
                        <a:t>电流信号传感器</a:t>
                      </a:r>
                    </a:p>
                  </a:txBody>
                  <a:tcPr anchor="ctr"/>
                </a:tc>
                <a:extLst>
                  <a:ext uri="{0D108BD9-81ED-4DB2-BD59-A6C34878D82A}">
                    <a16:rowId xmlns:a16="http://schemas.microsoft.com/office/drawing/2014/main" val="854371211"/>
                  </a:ext>
                </a:extLst>
              </a:tr>
              <a:tr h="3332993">
                <a:tc>
                  <a:txBody>
                    <a:bodyPr/>
                    <a:lstStyle/>
                    <a:p>
                      <a:pPr algn="ctr"/>
                      <a:r>
                        <a:rPr lang="zh-CN" altLang="en-US" sz="2800" dirty="0"/>
                        <a:t>每季度</a:t>
                      </a:r>
                    </a:p>
                  </a:txBody>
                  <a:tcPr/>
                </a:tc>
                <a:tc>
                  <a:txBody>
                    <a:bodyPr/>
                    <a:lstStyle/>
                    <a:p>
                      <a:pPr marL="285750" indent="-285750">
                        <a:buFont typeface="Wingdings" panose="05000000000000000000" pitchFamily="2" charset="2"/>
                        <a:buChar char="Ø"/>
                      </a:pPr>
                      <a:r>
                        <a:rPr lang="zh-CN" altLang="en-US" sz="2400" dirty="0"/>
                        <a:t>监控器外观及柜体内部</a:t>
                      </a:r>
                      <a:endParaRPr lang="en-US" altLang="zh-CN" sz="2400" dirty="0"/>
                    </a:p>
                    <a:p>
                      <a:pPr marL="285750" indent="-285750">
                        <a:buFont typeface="Wingdings" panose="05000000000000000000" pitchFamily="2" charset="2"/>
                        <a:buChar char="Ø"/>
                      </a:pPr>
                      <a:r>
                        <a:rPr lang="zh-CN" altLang="en-US" sz="2400" dirty="0"/>
                        <a:t>检查监控器各接线端子应连接牢固</a:t>
                      </a:r>
                      <a:endParaRPr lang="en-US" altLang="zh-CN" sz="2400" dirty="0"/>
                    </a:p>
                    <a:p>
                      <a:pPr marL="285750" indent="-285750">
                        <a:buFont typeface="Wingdings" panose="05000000000000000000" pitchFamily="2" charset="2"/>
                        <a:buChar char="Ø"/>
                      </a:pPr>
                      <a:r>
                        <a:rPr lang="zh-CN" altLang="en-US" sz="2400" dirty="0"/>
                        <a:t>测量监控器总线回路最末端传感器供电电压</a:t>
                      </a:r>
                      <a:endParaRPr lang="en-US" altLang="zh-CN" sz="2400" dirty="0"/>
                    </a:p>
                    <a:p>
                      <a:pPr marL="285750" indent="-285750">
                        <a:buFont typeface="Wingdings" panose="05000000000000000000" pitchFamily="2" charset="2"/>
                        <a:buChar char="Ø"/>
                      </a:pPr>
                      <a:r>
                        <a:rPr lang="zh-CN" altLang="en-US" sz="2400" dirty="0"/>
                        <a:t>检查监控器电池</a:t>
                      </a:r>
                      <a:endParaRPr lang="en-US" altLang="zh-CN" sz="2400" dirty="0"/>
                    </a:p>
                  </a:txBody>
                  <a:tcPr/>
                </a:tc>
                <a:tc>
                  <a:txBody>
                    <a:bodyPr/>
                    <a:lstStyle/>
                    <a:p>
                      <a:pPr marL="285750" indent="-285750">
                        <a:buFont typeface="Wingdings" panose="05000000000000000000" pitchFamily="2" charset="2"/>
                        <a:buChar char="Ø"/>
                      </a:pPr>
                      <a:r>
                        <a:rPr lang="zh-CN" altLang="en-US" sz="2400" dirty="0"/>
                        <a:t>检查传感器外观</a:t>
                      </a:r>
                      <a:endParaRPr lang="en-US" altLang="zh-CN" sz="2400" dirty="0"/>
                    </a:p>
                    <a:p>
                      <a:pPr marL="285750" indent="-285750">
                        <a:buFont typeface="Wingdings" panose="05000000000000000000" pitchFamily="2" charset="2"/>
                        <a:buChar char="Ø"/>
                      </a:pPr>
                      <a:r>
                        <a:rPr lang="zh-CN" altLang="en-US" sz="2400" dirty="0"/>
                        <a:t>检查传感器各接线端子</a:t>
                      </a:r>
                      <a:endParaRPr lang="en-US" altLang="zh-CN" sz="2400" dirty="0"/>
                    </a:p>
                    <a:p>
                      <a:pPr marL="285750" indent="-285750">
                        <a:buFont typeface="Wingdings" panose="05000000000000000000" pitchFamily="2" charset="2"/>
                        <a:buChar char="Ø"/>
                      </a:pPr>
                      <a:endParaRPr lang="en-US" altLang="zh-CN" sz="2400" dirty="0"/>
                    </a:p>
                  </a:txBody>
                  <a:tcPr/>
                </a:tc>
                <a:extLst>
                  <a:ext uri="{0D108BD9-81ED-4DB2-BD59-A6C34878D82A}">
                    <a16:rowId xmlns:a16="http://schemas.microsoft.com/office/drawing/2014/main" val="3961646271"/>
                  </a:ext>
                </a:extLst>
              </a:tr>
            </a:tbl>
          </a:graphicData>
        </a:graphic>
      </p:graphicFrame>
    </p:spTree>
    <p:extLst>
      <p:ext uri="{BB962C8B-B14F-4D97-AF65-F5344CB8AC3E}">
        <p14:creationId xmlns:p14="http://schemas.microsoft.com/office/powerpoint/2010/main" val="3454848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5.20 </a:t>
            </a:r>
            <a:r>
              <a:rPr lang="zh-CN" altLang="en-US" sz="4000" dirty="0"/>
              <a:t>灭火器</a:t>
            </a:r>
            <a:endParaRPr lang="en-US" altLang="zh-CN" sz="4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2839636478"/>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1672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1183906" y="207511"/>
            <a:ext cx="10125777" cy="860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5.20 </a:t>
            </a:r>
            <a:r>
              <a:rPr lang="zh-CN" altLang="en-US" sz="4000" dirty="0"/>
              <a:t>灭火器</a:t>
            </a:r>
            <a:endParaRPr lang="en-US" altLang="zh-CN" sz="400" dirty="0"/>
          </a:p>
        </p:txBody>
      </p:sp>
      <p:graphicFrame>
        <p:nvGraphicFramePr>
          <p:cNvPr id="5" name="表格 4">
            <a:extLst>
              <a:ext uri="{FF2B5EF4-FFF2-40B4-BE49-F238E27FC236}">
                <a16:creationId xmlns:a16="http://schemas.microsoft.com/office/drawing/2014/main" id="{942262C2-6DEE-4AD2-8B05-CBF59A61512A}"/>
              </a:ext>
            </a:extLst>
          </p:cNvPr>
          <p:cNvGraphicFramePr>
            <a:graphicFrameLocks noGrp="1"/>
          </p:cNvGraphicFramePr>
          <p:nvPr>
            <p:extLst>
              <p:ext uri="{D42A27DB-BD31-4B8C-83A1-F6EECF244321}">
                <p14:modId xmlns:p14="http://schemas.microsoft.com/office/powerpoint/2010/main" val="281754965"/>
              </p:ext>
            </p:extLst>
          </p:nvPr>
        </p:nvGraphicFramePr>
        <p:xfrm>
          <a:off x="1296141" y="914400"/>
          <a:ext cx="9801786" cy="4678532"/>
        </p:xfrm>
        <a:graphic>
          <a:graphicData uri="http://schemas.openxmlformats.org/drawingml/2006/table">
            <a:tbl>
              <a:tblPr firstRow="1" bandRow="1">
                <a:tableStyleId>{5C22544A-7EE6-4342-B048-85BDC9FD1C3A}</a:tableStyleId>
              </a:tblPr>
              <a:tblGrid>
                <a:gridCol w="2122670">
                  <a:extLst>
                    <a:ext uri="{9D8B030D-6E8A-4147-A177-3AD203B41FA5}">
                      <a16:colId xmlns:a16="http://schemas.microsoft.com/office/drawing/2014/main" val="2127571264"/>
                    </a:ext>
                  </a:extLst>
                </a:gridCol>
                <a:gridCol w="7679116">
                  <a:extLst>
                    <a:ext uri="{9D8B030D-6E8A-4147-A177-3AD203B41FA5}">
                      <a16:colId xmlns:a16="http://schemas.microsoft.com/office/drawing/2014/main" val="2244741805"/>
                    </a:ext>
                  </a:extLst>
                </a:gridCol>
              </a:tblGrid>
              <a:tr h="699447">
                <a:tc>
                  <a:txBody>
                    <a:bodyPr/>
                    <a:lstStyle/>
                    <a:p>
                      <a:pPr algn="ctr"/>
                      <a:r>
                        <a:rPr lang="zh-CN" altLang="en-US" dirty="0"/>
                        <a:t>检查周期</a:t>
                      </a:r>
                    </a:p>
                  </a:txBody>
                  <a:tcPr anchor="ctr"/>
                </a:tc>
                <a:tc>
                  <a:txBody>
                    <a:bodyPr/>
                    <a:lstStyle/>
                    <a:p>
                      <a:pPr algn="ctr"/>
                      <a:r>
                        <a:rPr lang="zh-CN" altLang="en-US" dirty="0"/>
                        <a:t>报废情形</a:t>
                      </a:r>
                    </a:p>
                  </a:txBody>
                  <a:tcPr anchor="ctr"/>
                </a:tc>
                <a:extLst>
                  <a:ext uri="{0D108BD9-81ED-4DB2-BD59-A6C34878D82A}">
                    <a16:rowId xmlns:a16="http://schemas.microsoft.com/office/drawing/2014/main" val="854371211"/>
                  </a:ext>
                </a:extLst>
              </a:tr>
              <a:tr h="3979085">
                <a:tc>
                  <a:txBody>
                    <a:bodyPr/>
                    <a:lstStyle/>
                    <a:p>
                      <a:pPr algn="ctr"/>
                      <a:r>
                        <a:rPr lang="zh-CN" altLang="en-US" sz="2800" dirty="0"/>
                        <a:t>每月</a:t>
                      </a:r>
                    </a:p>
                  </a:txBody>
                  <a:tcPr/>
                </a:tc>
                <a:tc>
                  <a:txBody>
                    <a:bodyPr/>
                    <a:lstStyle/>
                    <a:p>
                      <a:pPr marL="285750" indent="-285750">
                        <a:buFont typeface="Wingdings" panose="05000000000000000000" pitchFamily="2" charset="2"/>
                        <a:buChar char="Ø"/>
                      </a:pPr>
                      <a:r>
                        <a:rPr lang="en-US" altLang="zh-CN" sz="2400" dirty="0"/>
                        <a:t>a)  </a:t>
                      </a:r>
                      <a:r>
                        <a:rPr lang="zh-CN" altLang="en-US" sz="2400" dirty="0"/>
                        <a:t>永久性标识模糊，无法识别；</a:t>
                      </a:r>
                      <a:endParaRPr lang="en-US" altLang="zh-CN" sz="2400" dirty="0"/>
                    </a:p>
                    <a:p>
                      <a:pPr marL="285750" indent="-285750">
                        <a:buFont typeface="Wingdings" panose="05000000000000000000" pitchFamily="2" charset="2"/>
                        <a:buChar char="Ø"/>
                      </a:pPr>
                      <a:r>
                        <a:rPr lang="zh-CN" altLang="en-US" sz="2400" dirty="0"/>
                        <a:t> </a:t>
                      </a:r>
                      <a:r>
                        <a:rPr lang="en-US" altLang="zh-CN" sz="2400" dirty="0"/>
                        <a:t>b)  </a:t>
                      </a:r>
                      <a:r>
                        <a:rPr lang="zh-CN" altLang="en-US" sz="2400" dirty="0"/>
                        <a:t>灭火器气瓶（或筒体）被火烧过；</a:t>
                      </a:r>
                      <a:endParaRPr lang="en-US" altLang="zh-CN" sz="2400" dirty="0"/>
                    </a:p>
                    <a:p>
                      <a:pPr marL="285750" indent="-285750">
                        <a:buFont typeface="Wingdings" panose="05000000000000000000" pitchFamily="2" charset="2"/>
                        <a:buChar char="Ø"/>
                      </a:pPr>
                      <a:r>
                        <a:rPr lang="zh-CN" altLang="en-US" sz="2400" dirty="0"/>
                        <a:t> </a:t>
                      </a:r>
                      <a:r>
                        <a:rPr lang="en-US" altLang="zh-CN" sz="2400" dirty="0"/>
                        <a:t>c)  </a:t>
                      </a:r>
                      <a:r>
                        <a:rPr lang="zh-CN" altLang="en-US" sz="2400" dirty="0"/>
                        <a:t>气瓶（或筒体）严重变形；</a:t>
                      </a:r>
                      <a:endParaRPr lang="en-US" altLang="zh-CN" sz="2400" dirty="0"/>
                    </a:p>
                    <a:p>
                      <a:pPr marL="285750" indent="-285750">
                        <a:buFont typeface="Wingdings" panose="05000000000000000000" pitchFamily="2" charset="2"/>
                        <a:buChar char="Ø"/>
                      </a:pPr>
                      <a:r>
                        <a:rPr lang="zh-CN" altLang="en-US" sz="2400" dirty="0"/>
                        <a:t> </a:t>
                      </a:r>
                      <a:r>
                        <a:rPr lang="en-US" altLang="zh-CN" sz="2400" dirty="0"/>
                        <a:t>d)  </a:t>
                      </a:r>
                      <a:r>
                        <a:rPr lang="zh-CN" altLang="en-US" sz="2400" dirty="0"/>
                        <a:t>气瓶（或筒体）外部涂层脱落面积大于瓶体（或筒体）总面积的三分之一；</a:t>
                      </a:r>
                      <a:endParaRPr lang="en-US" altLang="zh-CN" sz="2400" dirty="0"/>
                    </a:p>
                    <a:p>
                      <a:pPr marL="285750" indent="-285750">
                        <a:buFont typeface="Wingdings" panose="05000000000000000000" pitchFamily="2" charset="2"/>
                        <a:buChar char="Ø"/>
                      </a:pPr>
                      <a:r>
                        <a:rPr lang="zh-CN" altLang="en-US" sz="2400" dirty="0"/>
                        <a:t> </a:t>
                      </a:r>
                      <a:r>
                        <a:rPr lang="en-US" altLang="zh-CN" sz="2400" dirty="0"/>
                        <a:t>e)  </a:t>
                      </a:r>
                      <a:r>
                        <a:rPr lang="zh-CN" altLang="en-US" sz="2400" dirty="0"/>
                        <a:t>气瓶（或筒体）外表面、联接部位、底座有腐蚀的凹坑；</a:t>
                      </a:r>
                      <a:endParaRPr lang="en-US" altLang="zh-CN" sz="2400" dirty="0"/>
                    </a:p>
                    <a:p>
                      <a:pPr marL="285750" indent="-285750">
                        <a:buFont typeface="Wingdings" panose="05000000000000000000" pitchFamily="2" charset="2"/>
                        <a:buChar char="Ø"/>
                      </a:pPr>
                      <a:r>
                        <a:rPr lang="zh-CN" altLang="en-US" sz="2400" dirty="0"/>
                        <a:t> </a:t>
                      </a:r>
                      <a:r>
                        <a:rPr lang="en-US" altLang="zh-CN" sz="2400" dirty="0"/>
                        <a:t>f)  </a:t>
                      </a:r>
                      <a:r>
                        <a:rPr lang="zh-CN" altLang="en-US" sz="2400" dirty="0"/>
                        <a:t>气瓶（或筒体）有锡焊、铜焊或补缀等修补痕迹；</a:t>
                      </a:r>
                      <a:endParaRPr lang="en-US" altLang="zh-CN" sz="2400" dirty="0"/>
                    </a:p>
                    <a:p>
                      <a:pPr marL="285750" indent="-285750">
                        <a:buFont typeface="Wingdings" panose="05000000000000000000" pitchFamily="2" charset="2"/>
                        <a:buChar char="Ø"/>
                      </a:pPr>
                      <a:r>
                        <a:rPr lang="zh-CN" altLang="en-US" sz="2400" dirty="0"/>
                        <a:t> </a:t>
                      </a:r>
                      <a:r>
                        <a:rPr lang="en-US" altLang="zh-CN" sz="2400" dirty="0"/>
                        <a:t>g)  </a:t>
                      </a:r>
                      <a:r>
                        <a:rPr lang="zh-CN" altLang="en-US" sz="2400" dirty="0"/>
                        <a:t>由非合法维修机构维修过的灭火器；</a:t>
                      </a:r>
                      <a:endParaRPr lang="en-US" altLang="zh-CN" sz="2400" dirty="0"/>
                    </a:p>
                    <a:p>
                      <a:pPr marL="285750" indent="-285750">
                        <a:buFont typeface="Wingdings" panose="05000000000000000000" pitchFamily="2" charset="2"/>
                        <a:buChar char="Ø"/>
                      </a:pPr>
                      <a:r>
                        <a:rPr lang="zh-CN" altLang="en-US" sz="2400" dirty="0"/>
                        <a:t> </a:t>
                      </a:r>
                      <a:r>
                        <a:rPr lang="en-US" altLang="zh-CN" sz="2400" dirty="0"/>
                        <a:t>h)  </a:t>
                      </a:r>
                      <a:r>
                        <a:rPr lang="zh-CN" altLang="en-US" sz="2400" dirty="0"/>
                        <a:t>法律或法规明令禁止使用的灭火器。</a:t>
                      </a:r>
                      <a:endParaRPr lang="en-US" altLang="zh-CN" sz="2400" dirty="0"/>
                    </a:p>
                  </a:txBody>
                  <a:tcPr/>
                </a:tc>
                <a:extLst>
                  <a:ext uri="{0D108BD9-81ED-4DB2-BD59-A6C34878D82A}">
                    <a16:rowId xmlns:a16="http://schemas.microsoft.com/office/drawing/2014/main" val="3961646271"/>
                  </a:ext>
                </a:extLst>
              </a:tr>
            </a:tbl>
          </a:graphicData>
        </a:graphic>
      </p:graphicFrame>
    </p:spTree>
    <p:extLst>
      <p:ext uri="{BB962C8B-B14F-4D97-AF65-F5344CB8AC3E}">
        <p14:creationId xmlns:p14="http://schemas.microsoft.com/office/powerpoint/2010/main" val="2327300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EBEB0E0-C668-48CE-B1B6-8435C534E7ED}"/>
              </a:ext>
            </a:extLst>
          </p:cNvPr>
          <p:cNvPicPr>
            <a:picLocks noChangeAspect="1"/>
          </p:cNvPicPr>
          <p:nvPr/>
        </p:nvPicPr>
        <p:blipFill rotWithShape="1">
          <a:blip r:embed="rId2"/>
          <a:srcRect l="1607" t="11650" r="3655" b="8351"/>
          <a:stretch/>
        </p:blipFill>
        <p:spPr>
          <a:xfrm>
            <a:off x="382604" y="22477"/>
            <a:ext cx="11426792" cy="6813046"/>
          </a:xfrm>
          <a:prstGeom prst="rect">
            <a:avLst/>
          </a:prstGeom>
        </p:spPr>
      </p:pic>
    </p:spTree>
    <p:extLst>
      <p:ext uri="{BB962C8B-B14F-4D97-AF65-F5344CB8AC3E}">
        <p14:creationId xmlns:p14="http://schemas.microsoft.com/office/powerpoint/2010/main" val="282192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1DE59FE-BD14-4915-BD68-0708F276F855}"/>
              </a:ext>
            </a:extLst>
          </p:cNvPr>
          <p:cNvPicPr>
            <a:picLocks noChangeAspect="1"/>
          </p:cNvPicPr>
          <p:nvPr/>
        </p:nvPicPr>
        <p:blipFill rotWithShape="1">
          <a:blip r:embed="rId2"/>
          <a:srcRect l="689" t="1544"/>
          <a:stretch/>
        </p:blipFill>
        <p:spPr>
          <a:xfrm>
            <a:off x="2050993" y="52939"/>
            <a:ext cx="8090014" cy="6752122"/>
          </a:xfrm>
          <a:prstGeom prst="rect">
            <a:avLst/>
          </a:prstGeom>
        </p:spPr>
      </p:pic>
    </p:spTree>
    <p:extLst>
      <p:ext uri="{BB962C8B-B14F-4D97-AF65-F5344CB8AC3E}">
        <p14:creationId xmlns:p14="http://schemas.microsoft.com/office/powerpoint/2010/main" val="716598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341B862-9266-4CD3-B12B-2EB2A0CDFE83}"/>
              </a:ext>
            </a:extLst>
          </p:cNvPr>
          <p:cNvPicPr>
            <a:picLocks noChangeAspect="1"/>
          </p:cNvPicPr>
          <p:nvPr/>
        </p:nvPicPr>
        <p:blipFill rotWithShape="1">
          <a:blip r:embed="rId2"/>
          <a:srcRect b="3025"/>
          <a:stretch/>
        </p:blipFill>
        <p:spPr>
          <a:xfrm>
            <a:off x="1824389" y="388988"/>
            <a:ext cx="8353359" cy="4937432"/>
          </a:xfrm>
          <a:prstGeom prst="rect">
            <a:avLst/>
          </a:prstGeom>
        </p:spPr>
      </p:pic>
      <p:pic>
        <p:nvPicPr>
          <p:cNvPr id="4" name="图片 3">
            <a:extLst>
              <a:ext uri="{FF2B5EF4-FFF2-40B4-BE49-F238E27FC236}">
                <a16:creationId xmlns:a16="http://schemas.microsoft.com/office/drawing/2014/main" id="{E3FE248B-6071-47F5-BCE0-D8B5EE0ABACA}"/>
              </a:ext>
            </a:extLst>
          </p:cNvPr>
          <p:cNvPicPr>
            <a:picLocks noChangeAspect="1"/>
          </p:cNvPicPr>
          <p:nvPr/>
        </p:nvPicPr>
        <p:blipFill rotWithShape="1">
          <a:blip r:embed="rId3"/>
          <a:srcRect/>
          <a:stretch/>
        </p:blipFill>
        <p:spPr>
          <a:xfrm>
            <a:off x="1824388" y="5326420"/>
            <a:ext cx="8353359" cy="642567"/>
          </a:xfrm>
          <a:prstGeom prst="rect">
            <a:avLst/>
          </a:prstGeom>
        </p:spPr>
      </p:pic>
    </p:spTree>
    <p:extLst>
      <p:ext uri="{BB962C8B-B14F-4D97-AF65-F5344CB8AC3E}">
        <p14:creationId xmlns:p14="http://schemas.microsoft.com/office/powerpoint/2010/main" val="257944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9" name="副标题 6">
            <a:extLst>
              <a:ext uri="{FF2B5EF4-FFF2-40B4-BE49-F238E27FC236}">
                <a16:creationId xmlns:a16="http://schemas.microsoft.com/office/drawing/2014/main" id="{86E99E80-AC9C-4673-AB2B-250C4E7AC4F8}"/>
              </a:ext>
            </a:extLst>
          </p:cNvPr>
          <p:cNvSpPr>
            <a:spLocks noGrp="1"/>
          </p:cNvSpPr>
          <p:nvPr>
            <p:ph type="subTitle" idx="1"/>
          </p:nvPr>
        </p:nvSpPr>
        <p:spPr>
          <a:xfrm>
            <a:off x="321075" y="470518"/>
            <a:ext cx="11549849" cy="5770484"/>
          </a:xfrm>
        </p:spPr>
        <p:txBody>
          <a:bodyPr>
            <a:normAutofit lnSpcReduction="10000"/>
          </a:bodyPr>
          <a:lstStyle/>
          <a:p>
            <a:r>
              <a:rPr lang="en-US" altLang="zh-CN" sz="4000" b="1" dirty="0"/>
              <a:t>4  </a:t>
            </a:r>
            <a:r>
              <a:rPr lang="zh-CN" altLang="en-US" sz="4000" b="1" dirty="0"/>
              <a:t>基本要求</a:t>
            </a:r>
            <a:endParaRPr lang="en-US" altLang="zh-CN" sz="4000" b="1" dirty="0"/>
          </a:p>
          <a:p>
            <a:pPr algn="l"/>
            <a:r>
              <a:rPr lang="en-US" altLang="zh-CN" sz="2800" dirty="0"/>
              <a:t>4.1  </a:t>
            </a:r>
            <a:r>
              <a:rPr lang="zh-CN" altLang="en-US" sz="2800" dirty="0"/>
              <a:t>建筑消防设施维修保养内容包括建筑</a:t>
            </a:r>
            <a:r>
              <a:rPr lang="zh-CN" altLang="en-US" sz="2800" u="sng" dirty="0">
                <a:solidFill>
                  <a:srgbClr val="FF0000"/>
                </a:solidFill>
              </a:rPr>
              <a:t>消防设施、设备、部件及其管网、管线</a:t>
            </a:r>
            <a:r>
              <a:rPr lang="zh-CN" altLang="en-US" sz="2800" dirty="0"/>
              <a:t>等组件的维修和保养。</a:t>
            </a:r>
            <a:endParaRPr lang="en-US" altLang="zh-CN" sz="2800" dirty="0"/>
          </a:p>
          <a:p>
            <a:pPr algn="l"/>
            <a:r>
              <a:rPr lang="en-US" altLang="zh-CN" sz="2800" dirty="0"/>
              <a:t>4.2  </a:t>
            </a:r>
            <a:r>
              <a:rPr lang="zh-CN" altLang="en-US" sz="2800" dirty="0"/>
              <a:t>建筑消防设施、设备及其组件需移动到安装使用地点以外的场所进行维修保养的，拆除故障设施、设备、组件时应按相关规定</a:t>
            </a:r>
            <a:r>
              <a:rPr lang="zh-CN" altLang="en-US" sz="2800" u="sng" dirty="0">
                <a:solidFill>
                  <a:srgbClr val="FF0000"/>
                </a:solidFill>
              </a:rPr>
              <a:t>更换合格的备用品</a:t>
            </a:r>
            <a:r>
              <a:rPr lang="zh-CN" altLang="en-US" sz="2800" dirty="0"/>
              <a:t>。</a:t>
            </a:r>
            <a:endParaRPr lang="en-US" altLang="zh-CN" sz="2800" dirty="0"/>
          </a:p>
          <a:p>
            <a:pPr algn="l"/>
            <a:r>
              <a:rPr lang="en-US" altLang="zh-CN" sz="2800" dirty="0"/>
              <a:t>4.3  </a:t>
            </a:r>
            <a:r>
              <a:rPr lang="zh-CN" altLang="en-US" sz="2800" dirty="0"/>
              <a:t>建筑消防设施、设备及其组件在现场维修保养期间可能导致失效时，应按相关规定采取有效的</a:t>
            </a:r>
            <a:r>
              <a:rPr lang="zh-CN" altLang="en-US" sz="2800" u="sng" dirty="0">
                <a:solidFill>
                  <a:srgbClr val="FF0000"/>
                </a:solidFill>
              </a:rPr>
              <a:t>消防安全措施</a:t>
            </a:r>
            <a:r>
              <a:rPr lang="zh-CN" altLang="en-US" sz="2800" dirty="0"/>
              <a:t>，或</a:t>
            </a:r>
            <a:r>
              <a:rPr lang="zh-CN" altLang="en-US" sz="2800" u="sng" dirty="0">
                <a:solidFill>
                  <a:srgbClr val="FF0000"/>
                </a:solidFill>
              </a:rPr>
              <a:t>暂停使用该区域</a:t>
            </a:r>
            <a:r>
              <a:rPr lang="zh-CN" altLang="en-US" sz="2800" dirty="0"/>
              <a:t>。</a:t>
            </a:r>
          </a:p>
          <a:p>
            <a:pPr algn="l"/>
            <a:r>
              <a:rPr lang="en-US" altLang="zh-CN" sz="2800" dirty="0"/>
              <a:t>4.4  </a:t>
            </a:r>
            <a:r>
              <a:rPr lang="zh-CN" altLang="en-US" sz="2800" dirty="0"/>
              <a:t>火灾探测报警产品维修应按</a:t>
            </a:r>
            <a:r>
              <a:rPr lang="en-US" altLang="zh-CN" sz="2800" u="sng" dirty="0">
                <a:solidFill>
                  <a:srgbClr val="FF0000"/>
                </a:solidFill>
              </a:rPr>
              <a:t>GB29837</a:t>
            </a:r>
            <a:r>
              <a:rPr lang="zh-CN" altLang="en-US" sz="2800" dirty="0"/>
              <a:t>的规定执行，维修保养作业完成后应按规定</a:t>
            </a:r>
            <a:r>
              <a:rPr lang="zh-CN" altLang="en-US" sz="2800" u="sng" dirty="0">
                <a:solidFill>
                  <a:srgbClr val="FF0000"/>
                </a:solidFill>
              </a:rPr>
              <a:t>接入复检</a:t>
            </a:r>
            <a:r>
              <a:rPr lang="zh-CN" altLang="en-US" sz="2800" dirty="0"/>
              <a:t>。</a:t>
            </a:r>
            <a:endParaRPr lang="en-US" altLang="zh-CN" sz="2800" dirty="0"/>
          </a:p>
          <a:p>
            <a:pPr algn="l"/>
            <a:r>
              <a:rPr lang="en-US" altLang="zh-CN" sz="2800" dirty="0"/>
              <a:t>4.5   </a:t>
            </a:r>
            <a:r>
              <a:rPr lang="zh-CN" altLang="en-US" sz="2800" dirty="0"/>
              <a:t>建筑消防设施维修保养时应填写</a:t>
            </a:r>
            <a:r>
              <a:rPr lang="en-US" altLang="zh-CN" sz="2800" dirty="0"/>
              <a:t>《</a:t>
            </a:r>
            <a:r>
              <a:rPr lang="zh-CN" altLang="en-US" sz="2800" dirty="0"/>
              <a:t>建筑消防设施维修保养记录表</a:t>
            </a:r>
            <a:r>
              <a:rPr lang="en-US" altLang="zh-CN" sz="2800" dirty="0"/>
              <a:t>》</a:t>
            </a:r>
            <a:r>
              <a:rPr lang="zh-CN" altLang="en-US" sz="2800" dirty="0"/>
              <a:t>附录</a:t>
            </a:r>
            <a:r>
              <a:rPr lang="en-US" altLang="zh-CN" sz="2800" dirty="0"/>
              <a:t>A</a:t>
            </a:r>
            <a:r>
              <a:rPr lang="zh-CN" altLang="en-US" sz="2800" dirty="0"/>
              <a:t>，完成或阶段性完成后应出具</a:t>
            </a:r>
            <a:r>
              <a:rPr lang="en-US" altLang="zh-CN" sz="2800" dirty="0"/>
              <a:t>《</a:t>
            </a:r>
            <a:r>
              <a:rPr lang="zh-CN" altLang="en-US" sz="2800" dirty="0"/>
              <a:t>建筑消防设施维修保养报告</a:t>
            </a:r>
            <a:r>
              <a:rPr lang="en-US" altLang="zh-CN" sz="2800" dirty="0"/>
              <a:t>》</a:t>
            </a:r>
            <a:r>
              <a:rPr lang="zh-CN" altLang="en-US" sz="2800" dirty="0"/>
              <a:t>附录</a:t>
            </a:r>
            <a:r>
              <a:rPr lang="en-US" altLang="zh-CN" sz="2800" dirty="0"/>
              <a:t>B</a:t>
            </a:r>
            <a:r>
              <a:rPr lang="zh-CN" altLang="en-US" sz="2800" dirty="0"/>
              <a:t>，维保资料存档时间不应少于</a:t>
            </a:r>
            <a:r>
              <a:rPr lang="zh-CN" altLang="en-US" sz="2800" u="sng" dirty="0">
                <a:solidFill>
                  <a:srgbClr val="FF0000"/>
                </a:solidFill>
              </a:rPr>
              <a:t>五年</a:t>
            </a:r>
            <a:r>
              <a:rPr lang="zh-CN" altLang="en-US" sz="2800" dirty="0"/>
              <a:t>。</a:t>
            </a:r>
            <a:endParaRPr lang="en-US" altLang="zh-CN" sz="2800" dirty="0"/>
          </a:p>
        </p:txBody>
      </p:sp>
    </p:spTree>
    <p:extLst>
      <p:ext uri="{BB962C8B-B14F-4D97-AF65-F5344CB8AC3E}">
        <p14:creationId xmlns:p14="http://schemas.microsoft.com/office/powerpoint/2010/main" val="188342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2880928" y="231384"/>
            <a:ext cx="6430143" cy="8370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4000" b="1" dirty="0"/>
              <a:t>5  </a:t>
            </a:r>
            <a:r>
              <a:rPr lang="zh-CN" altLang="en-US" sz="4000" b="1" dirty="0"/>
              <a:t>维修保养项目及方法</a:t>
            </a:r>
          </a:p>
        </p:txBody>
      </p:sp>
      <p:grpSp>
        <p:nvGrpSpPr>
          <p:cNvPr id="7" name="组合 6">
            <a:extLst>
              <a:ext uri="{FF2B5EF4-FFF2-40B4-BE49-F238E27FC236}">
                <a16:creationId xmlns:a16="http://schemas.microsoft.com/office/drawing/2014/main" id="{DB60BD0B-CE54-4C7F-A21A-B4811AF10549}"/>
              </a:ext>
            </a:extLst>
          </p:cNvPr>
          <p:cNvGrpSpPr/>
          <p:nvPr/>
        </p:nvGrpSpPr>
        <p:grpSpPr>
          <a:xfrm>
            <a:off x="1720061" y="1223457"/>
            <a:ext cx="8751875" cy="5084855"/>
            <a:chOff x="2386147" y="1447605"/>
            <a:chExt cx="5688109" cy="2148360"/>
          </a:xfrm>
        </p:grpSpPr>
        <p:sp>
          <p:nvSpPr>
            <p:cNvPr id="8" name="任意多边形: 形状 7">
              <a:extLst>
                <a:ext uri="{FF2B5EF4-FFF2-40B4-BE49-F238E27FC236}">
                  <a16:creationId xmlns:a16="http://schemas.microsoft.com/office/drawing/2014/main" id="{78C39FCE-3972-4E93-9EB9-7A1699F18EAC}"/>
                </a:ext>
              </a:extLst>
            </p:cNvPr>
            <p:cNvSpPr/>
            <p:nvPr/>
          </p:nvSpPr>
          <p:spPr>
            <a:xfrm>
              <a:off x="2386147" y="1448122"/>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5.1</a:t>
              </a:r>
              <a:r>
                <a:rPr lang="zh-CN" sz="2400" kern="1200" dirty="0"/>
                <a:t>消防供配电设施</a:t>
              </a:r>
            </a:p>
          </p:txBody>
        </p:sp>
        <p:sp>
          <p:nvSpPr>
            <p:cNvPr id="9" name="任意多边形: 形状 8">
              <a:extLst>
                <a:ext uri="{FF2B5EF4-FFF2-40B4-BE49-F238E27FC236}">
                  <a16:creationId xmlns:a16="http://schemas.microsoft.com/office/drawing/2014/main" id="{3A0A3504-3FEA-42E2-92F4-93CAC4424323}"/>
                </a:ext>
              </a:extLst>
            </p:cNvPr>
            <p:cNvSpPr/>
            <p:nvPr/>
          </p:nvSpPr>
          <p:spPr>
            <a:xfrm>
              <a:off x="2390976" y="1658026"/>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5.2</a:t>
              </a:r>
              <a:r>
                <a:rPr lang="zh-CN" sz="2400" kern="1200" dirty="0"/>
                <a:t>火灾自动报警系统</a:t>
              </a:r>
            </a:p>
          </p:txBody>
        </p:sp>
        <p:sp>
          <p:nvSpPr>
            <p:cNvPr id="10" name="任意多边形: 形状 9">
              <a:extLst>
                <a:ext uri="{FF2B5EF4-FFF2-40B4-BE49-F238E27FC236}">
                  <a16:creationId xmlns:a16="http://schemas.microsoft.com/office/drawing/2014/main" id="{255F9CCE-9F6A-40FD-9BC9-C906795FD60A}"/>
                </a:ext>
              </a:extLst>
            </p:cNvPr>
            <p:cNvSpPr/>
            <p:nvPr/>
          </p:nvSpPr>
          <p:spPr>
            <a:xfrm>
              <a:off x="2390976" y="1867931"/>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5.3</a:t>
              </a:r>
              <a:r>
                <a:rPr lang="zh-CN" sz="2400" kern="1200" dirty="0"/>
                <a:t>消防给水及消火栓系统</a:t>
              </a:r>
            </a:p>
          </p:txBody>
        </p:sp>
        <p:sp>
          <p:nvSpPr>
            <p:cNvPr id="11" name="任意多边形: 形状 10">
              <a:extLst>
                <a:ext uri="{FF2B5EF4-FFF2-40B4-BE49-F238E27FC236}">
                  <a16:creationId xmlns:a16="http://schemas.microsoft.com/office/drawing/2014/main" id="{4D071EB1-FB0E-4268-BB18-9903F5DEFA12}"/>
                </a:ext>
              </a:extLst>
            </p:cNvPr>
            <p:cNvSpPr/>
            <p:nvPr/>
          </p:nvSpPr>
          <p:spPr>
            <a:xfrm>
              <a:off x="2386147" y="2089748"/>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5.4</a:t>
              </a:r>
              <a:r>
                <a:rPr lang="zh-CN" sz="2400" kern="1200" dirty="0"/>
                <a:t>自动喷水灭火系统</a:t>
              </a:r>
            </a:p>
          </p:txBody>
        </p:sp>
        <p:sp>
          <p:nvSpPr>
            <p:cNvPr id="12" name="任意多边形: 形状 11">
              <a:extLst>
                <a:ext uri="{FF2B5EF4-FFF2-40B4-BE49-F238E27FC236}">
                  <a16:creationId xmlns:a16="http://schemas.microsoft.com/office/drawing/2014/main" id="{29116B15-175F-47E0-BF26-283FD080B1BF}"/>
                </a:ext>
              </a:extLst>
            </p:cNvPr>
            <p:cNvSpPr/>
            <p:nvPr/>
          </p:nvSpPr>
          <p:spPr>
            <a:xfrm>
              <a:off x="2390976" y="2306346"/>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dirty="0"/>
                <a:t>5.5</a:t>
              </a:r>
              <a:r>
                <a:rPr lang="zh-CN" altLang="en-US" sz="2400" dirty="0"/>
                <a:t>水喷雾灭火</a:t>
              </a:r>
              <a:r>
                <a:rPr lang="zh-CN" sz="2400" kern="1200" dirty="0"/>
                <a:t>系统</a:t>
              </a:r>
            </a:p>
          </p:txBody>
        </p:sp>
        <p:sp>
          <p:nvSpPr>
            <p:cNvPr id="13" name="任意多边形: 形状 12">
              <a:extLst>
                <a:ext uri="{FF2B5EF4-FFF2-40B4-BE49-F238E27FC236}">
                  <a16:creationId xmlns:a16="http://schemas.microsoft.com/office/drawing/2014/main" id="{684C18D7-3B56-4023-8AD0-18D1D0AEEA3E}"/>
                </a:ext>
              </a:extLst>
            </p:cNvPr>
            <p:cNvSpPr/>
            <p:nvPr/>
          </p:nvSpPr>
          <p:spPr>
            <a:xfrm>
              <a:off x="2399743" y="2511943"/>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5.6</a:t>
              </a:r>
              <a:r>
                <a:rPr lang="zh-CN" sz="2400" kern="1200" dirty="0"/>
                <a:t>细水雾灭火系统</a:t>
              </a:r>
            </a:p>
          </p:txBody>
        </p:sp>
        <p:sp>
          <p:nvSpPr>
            <p:cNvPr id="14" name="任意多边形: 形状 13">
              <a:extLst>
                <a:ext uri="{FF2B5EF4-FFF2-40B4-BE49-F238E27FC236}">
                  <a16:creationId xmlns:a16="http://schemas.microsoft.com/office/drawing/2014/main" id="{9542AE1C-F7C2-4167-B880-43A385299115}"/>
                </a:ext>
              </a:extLst>
            </p:cNvPr>
            <p:cNvSpPr/>
            <p:nvPr/>
          </p:nvSpPr>
          <p:spPr>
            <a:xfrm>
              <a:off x="2399743" y="2735513"/>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5.7</a:t>
              </a:r>
              <a:r>
                <a:rPr lang="zh-CN" sz="2400" kern="1200" dirty="0"/>
                <a:t>消防炮灭火系统</a:t>
              </a:r>
            </a:p>
          </p:txBody>
        </p:sp>
        <p:sp>
          <p:nvSpPr>
            <p:cNvPr id="15" name="任意多边形: 形状 14">
              <a:extLst>
                <a:ext uri="{FF2B5EF4-FFF2-40B4-BE49-F238E27FC236}">
                  <a16:creationId xmlns:a16="http://schemas.microsoft.com/office/drawing/2014/main" id="{C77DD589-0342-4697-98EF-4ED2A896D860}"/>
                </a:ext>
              </a:extLst>
            </p:cNvPr>
            <p:cNvSpPr/>
            <p:nvPr/>
          </p:nvSpPr>
          <p:spPr>
            <a:xfrm>
              <a:off x="2399743" y="2963560"/>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5.8</a:t>
              </a:r>
              <a:r>
                <a:rPr lang="zh-CN" sz="2400" kern="1200" dirty="0"/>
                <a:t>泡沫灭火系统</a:t>
              </a:r>
            </a:p>
          </p:txBody>
        </p:sp>
        <p:sp>
          <p:nvSpPr>
            <p:cNvPr id="16" name="任意多边形: 形状 15">
              <a:extLst>
                <a:ext uri="{FF2B5EF4-FFF2-40B4-BE49-F238E27FC236}">
                  <a16:creationId xmlns:a16="http://schemas.microsoft.com/office/drawing/2014/main" id="{4C40FD59-7D66-42FF-9161-D53363E8BF8D}"/>
                </a:ext>
              </a:extLst>
            </p:cNvPr>
            <p:cNvSpPr/>
            <p:nvPr/>
          </p:nvSpPr>
          <p:spPr>
            <a:xfrm>
              <a:off x="2399743" y="3193666"/>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5.9</a:t>
              </a:r>
              <a:r>
                <a:rPr lang="zh-CN" sz="2400" kern="1200" dirty="0"/>
                <a:t>气体灭火系统</a:t>
              </a:r>
            </a:p>
          </p:txBody>
        </p:sp>
        <p:sp>
          <p:nvSpPr>
            <p:cNvPr id="17" name="任意多边形: 形状 16">
              <a:extLst>
                <a:ext uri="{FF2B5EF4-FFF2-40B4-BE49-F238E27FC236}">
                  <a16:creationId xmlns:a16="http://schemas.microsoft.com/office/drawing/2014/main" id="{63B97E39-3EBA-480E-B639-9BD0FD748D4B}"/>
                </a:ext>
              </a:extLst>
            </p:cNvPr>
            <p:cNvSpPr/>
            <p:nvPr/>
          </p:nvSpPr>
          <p:spPr>
            <a:xfrm>
              <a:off x="2399743" y="3403570"/>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5.10</a:t>
              </a:r>
              <a:r>
                <a:rPr lang="zh-CN" sz="2400" kern="1200" dirty="0"/>
                <a:t>干粉灭火系统</a:t>
              </a:r>
            </a:p>
          </p:txBody>
        </p:sp>
        <p:sp>
          <p:nvSpPr>
            <p:cNvPr id="18" name="任意多边形: 形状 17">
              <a:extLst>
                <a:ext uri="{FF2B5EF4-FFF2-40B4-BE49-F238E27FC236}">
                  <a16:creationId xmlns:a16="http://schemas.microsoft.com/office/drawing/2014/main" id="{4D26A751-E610-4B73-BE46-E63DE91B416E}"/>
                </a:ext>
              </a:extLst>
            </p:cNvPr>
            <p:cNvSpPr/>
            <p:nvPr/>
          </p:nvSpPr>
          <p:spPr>
            <a:xfrm>
              <a:off x="5433523" y="1447605"/>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a:t>5.11</a:t>
              </a:r>
              <a:r>
                <a:rPr lang="zh-CN" sz="2400" kern="1200"/>
                <a:t>防烟排烟系统</a:t>
              </a:r>
            </a:p>
          </p:txBody>
        </p:sp>
        <p:sp>
          <p:nvSpPr>
            <p:cNvPr id="19" name="任意多边形: 形状 18">
              <a:extLst>
                <a:ext uri="{FF2B5EF4-FFF2-40B4-BE49-F238E27FC236}">
                  <a16:creationId xmlns:a16="http://schemas.microsoft.com/office/drawing/2014/main" id="{F0AA1115-A891-463A-AAAC-1CB1C16C7507}"/>
                </a:ext>
              </a:extLst>
            </p:cNvPr>
            <p:cNvSpPr/>
            <p:nvPr/>
          </p:nvSpPr>
          <p:spPr>
            <a:xfrm>
              <a:off x="5433523" y="1658026"/>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000" kern="1200" dirty="0"/>
                <a:t>5.12</a:t>
              </a:r>
              <a:r>
                <a:rPr lang="zh-CN" sz="2000" kern="1200" dirty="0"/>
                <a:t>消防应急照明和疏散指示标志</a:t>
              </a:r>
            </a:p>
          </p:txBody>
        </p:sp>
        <p:sp>
          <p:nvSpPr>
            <p:cNvPr id="20" name="任意多边形: 形状 19">
              <a:extLst>
                <a:ext uri="{FF2B5EF4-FFF2-40B4-BE49-F238E27FC236}">
                  <a16:creationId xmlns:a16="http://schemas.microsoft.com/office/drawing/2014/main" id="{BF26AA0A-CDF1-4BB2-8620-C48F6DE3D204}"/>
                </a:ext>
              </a:extLst>
            </p:cNvPr>
            <p:cNvSpPr/>
            <p:nvPr/>
          </p:nvSpPr>
          <p:spPr>
            <a:xfrm>
              <a:off x="5433523" y="1867453"/>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a:t>5.13</a:t>
              </a:r>
              <a:r>
                <a:rPr lang="zh-CN" sz="2400" kern="1200"/>
                <a:t>消防应急广播系统</a:t>
              </a:r>
            </a:p>
          </p:txBody>
        </p:sp>
        <p:sp>
          <p:nvSpPr>
            <p:cNvPr id="21" name="任意多边形: 形状 20">
              <a:extLst>
                <a:ext uri="{FF2B5EF4-FFF2-40B4-BE49-F238E27FC236}">
                  <a16:creationId xmlns:a16="http://schemas.microsoft.com/office/drawing/2014/main" id="{DDEB4F34-98F3-4EC7-9AA4-BD0C94996F0B}"/>
                </a:ext>
              </a:extLst>
            </p:cNvPr>
            <p:cNvSpPr/>
            <p:nvPr/>
          </p:nvSpPr>
          <p:spPr>
            <a:xfrm>
              <a:off x="5433523" y="2089748"/>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a:t>5.14</a:t>
              </a:r>
              <a:r>
                <a:rPr lang="zh-CN" sz="2400" kern="1200"/>
                <a:t>消防专用电话系统</a:t>
              </a:r>
            </a:p>
          </p:txBody>
        </p:sp>
        <p:sp>
          <p:nvSpPr>
            <p:cNvPr id="22" name="任意多边形: 形状 21">
              <a:extLst>
                <a:ext uri="{FF2B5EF4-FFF2-40B4-BE49-F238E27FC236}">
                  <a16:creationId xmlns:a16="http://schemas.microsoft.com/office/drawing/2014/main" id="{4C8FF58C-8615-447A-82BD-E2EA549690E9}"/>
                </a:ext>
              </a:extLst>
            </p:cNvPr>
            <p:cNvSpPr/>
            <p:nvPr/>
          </p:nvSpPr>
          <p:spPr>
            <a:xfrm>
              <a:off x="5433523" y="2306346"/>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a:t>5.15</a:t>
              </a:r>
              <a:r>
                <a:rPr lang="zh-CN" sz="2400" kern="1200"/>
                <a:t>防火分隔设施</a:t>
              </a:r>
            </a:p>
          </p:txBody>
        </p:sp>
        <p:sp>
          <p:nvSpPr>
            <p:cNvPr id="23" name="任意多边形: 形状 22">
              <a:extLst>
                <a:ext uri="{FF2B5EF4-FFF2-40B4-BE49-F238E27FC236}">
                  <a16:creationId xmlns:a16="http://schemas.microsoft.com/office/drawing/2014/main" id="{EB318208-2A11-4AD5-A68B-11E61D97D741}"/>
                </a:ext>
              </a:extLst>
            </p:cNvPr>
            <p:cNvSpPr/>
            <p:nvPr/>
          </p:nvSpPr>
          <p:spPr>
            <a:xfrm>
              <a:off x="5433523" y="2515143"/>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5.16</a:t>
              </a:r>
              <a:r>
                <a:rPr lang="zh-CN" sz="2400" kern="1200" dirty="0"/>
                <a:t>消防电梯</a:t>
              </a:r>
            </a:p>
          </p:txBody>
        </p:sp>
        <p:sp>
          <p:nvSpPr>
            <p:cNvPr id="24" name="任意多边形: 形状 23">
              <a:extLst>
                <a:ext uri="{FF2B5EF4-FFF2-40B4-BE49-F238E27FC236}">
                  <a16:creationId xmlns:a16="http://schemas.microsoft.com/office/drawing/2014/main" id="{5D3CB31B-C814-4932-93B9-5CB930FA3908}"/>
                </a:ext>
              </a:extLst>
            </p:cNvPr>
            <p:cNvSpPr/>
            <p:nvPr/>
          </p:nvSpPr>
          <p:spPr>
            <a:xfrm>
              <a:off x="5433523" y="2741892"/>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5.17</a:t>
              </a:r>
              <a:r>
                <a:rPr lang="zh-CN" sz="2400" kern="1200" dirty="0"/>
                <a:t>可燃气体探测报警系统</a:t>
              </a:r>
            </a:p>
          </p:txBody>
        </p:sp>
        <p:sp>
          <p:nvSpPr>
            <p:cNvPr id="25" name="任意多边形: 形状 24">
              <a:extLst>
                <a:ext uri="{FF2B5EF4-FFF2-40B4-BE49-F238E27FC236}">
                  <a16:creationId xmlns:a16="http://schemas.microsoft.com/office/drawing/2014/main" id="{E9DD730E-0689-4ADE-AFD3-7CE47B36D52A}"/>
                </a:ext>
              </a:extLst>
            </p:cNvPr>
            <p:cNvSpPr/>
            <p:nvPr/>
          </p:nvSpPr>
          <p:spPr>
            <a:xfrm>
              <a:off x="5433523" y="2963560"/>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5.18</a:t>
              </a:r>
              <a:r>
                <a:rPr lang="zh-CN" sz="2400" kern="1200" dirty="0"/>
                <a:t>电气火灾监控系统</a:t>
              </a:r>
            </a:p>
          </p:txBody>
        </p:sp>
        <p:sp>
          <p:nvSpPr>
            <p:cNvPr id="26" name="任意多边形: 形状 25">
              <a:extLst>
                <a:ext uri="{FF2B5EF4-FFF2-40B4-BE49-F238E27FC236}">
                  <a16:creationId xmlns:a16="http://schemas.microsoft.com/office/drawing/2014/main" id="{43D4C7FC-FF38-4C01-9012-EE5AF995E4C1}"/>
                </a:ext>
              </a:extLst>
            </p:cNvPr>
            <p:cNvSpPr/>
            <p:nvPr/>
          </p:nvSpPr>
          <p:spPr>
            <a:xfrm>
              <a:off x="5433523" y="3178702"/>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dirty="0"/>
                <a:t>5.19</a:t>
              </a:r>
              <a:r>
                <a:rPr lang="zh-CN" sz="2400" kern="1200"/>
                <a:t>消防设备电源监控系统</a:t>
              </a:r>
            </a:p>
          </p:txBody>
        </p:sp>
        <p:sp>
          <p:nvSpPr>
            <p:cNvPr id="27" name="任意多边形: 形状 26">
              <a:extLst>
                <a:ext uri="{FF2B5EF4-FFF2-40B4-BE49-F238E27FC236}">
                  <a16:creationId xmlns:a16="http://schemas.microsoft.com/office/drawing/2014/main" id="{38FE0227-B956-43EB-84E7-98CEF893CF9D}"/>
                </a:ext>
              </a:extLst>
            </p:cNvPr>
            <p:cNvSpPr/>
            <p:nvPr/>
          </p:nvSpPr>
          <p:spPr>
            <a:xfrm>
              <a:off x="5433523" y="3403570"/>
              <a:ext cx="2640733" cy="192395"/>
            </a:xfrm>
            <a:custGeom>
              <a:avLst/>
              <a:gdLst>
                <a:gd name="connsiteX0" fmla="*/ 0 w 2640733"/>
                <a:gd name="connsiteY0" fmla="*/ 32066 h 192395"/>
                <a:gd name="connsiteX1" fmla="*/ 32066 w 2640733"/>
                <a:gd name="connsiteY1" fmla="*/ 0 h 192395"/>
                <a:gd name="connsiteX2" fmla="*/ 2608667 w 2640733"/>
                <a:gd name="connsiteY2" fmla="*/ 0 h 192395"/>
                <a:gd name="connsiteX3" fmla="*/ 2640733 w 2640733"/>
                <a:gd name="connsiteY3" fmla="*/ 32066 h 192395"/>
                <a:gd name="connsiteX4" fmla="*/ 2640733 w 2640733"/>
                <a:gd name="connsiteY4" fmla="*/ 160329 h 192395"/>
                <a:gd name="connsiteX5" fmla="*/ 2608667 w 2640733"/>
                <a:gd name="connsiteY5" fmla="*/ 192395 h 192395"/>
                <a:gd name="connsiteX6" fmla="*/ 32066 w 2640733"/>
                <a:gd name="connsiteY6" fmla="*/ 192395 h 192395"/>
                <a:gd name="connsiteX7" fmla="*/ 0 w 2640733"/>
                <a:gd name="connsiteY7" fmla="*/ 160329 h 192395"/>
                <a:gd name="connsiteX8" fmla="*/ 0 w 2640733"/>
                <a:gd name="connsiteY8" fmla="*/ 32066 h 19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733" h="192395">
                  <a:moveTo>
                    <a:pt x="0" y="32066"/>
                  </a:moveTo>
                  <a:cubicBezTo>
                    <a:pt x="0" y="14356"/>
                    <a:pt x="14356" y="0"/>
                    <a:pt x="32066" y="0"/>
                  </a:cubicBezTo>
                  <a:lnTo>
                    <a:pt x="2608667" y="0"/>
                  </a:lnTo>
                  <a:cubicBezTo>
                    <a:pt x="2626377" y="0"/>
                    <a:pt x="2640733" y="14356"/>
                    <a:pt x="2640733" y="32066"/>
                  </a:cubicBezTo>
                  <a:lnTo>
                    <a:pt x="2640733" y="160329"/>
                  </a:lnTo>
                  <a:cubicBezTo>
                    <a:pt x="2640733" y="178039"/>
                    <a:pt x="2626377" y="192395"/>
                    <a:pt x="2608667" y="192395"/>
                  </a:cubicBezTo>
                  <a:lnTo>
                    <a:pt x="32066" y="192395"/>
                  </a:lnTo>
                  <a:cubicBezTo>
                    <a:pt x="14356" y="192395"/>
                    <a:pt x="0" y="178039"/>
                    <a:pt x="0" y="160329"/>
                  </a:cubicBezTo>
                  <a:lnTo>
                    <a:pt x="0" y="320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72" tIns="24632" rIns="39872" bIns="24632" numCol="1" spcCol="1270" anchor="ctr" anchorCtr="0">
              <a:noAutofit/>
            </a:bodyPr>
            <a:lstStyle/>
            <a:p>
              <a:pPr marL="0" lvl="0" indent="0" defTabSz="355600">
                <a:lnSpc>
                  <a:spcPct val="90000"/>
                </a:lnSpc>
                <a:spcBef>
                  <a:spcPct val="0"/>
                </a:spcBef>
                <a:spcAft>
                  <a:spcPct val="35000"/>
                </a:spcAft>
                <a:buNone/>
              </a:pPr>
              <a:r>
                <a:rPr lang="en-US" sz="2400" kern="1200"/>
                <a:t>5.20</a:t>
              </a:r>
              <a:r>
                <a:rPr lang="zh-CN" sz="2400" kern="1200"/>
                <a:t>灭火器</a:t>
              </a:r>
            </a:p>
          </p:txBody>
        </p:sp>
      </p:grpSp>
    </p:spTree>
    <p:extLst>
      <p:ext uri="{BB962C8B-B14F-4D97-AF65-F5344CB8AC3E}">
        <p14:creationId xmlns:p14="http://schemas.microsoft.com/office/powerpoint/2010/main" val="31863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866274" y="231384"/>
            <a:ext cx="10125777" cy="14530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5.1</a:t>
            </a:r>
            <a:r>
              <a:rPr lang="zh-CN" altLang="zh-CN" sz="4000" dirty="0"/>
              <a:t>消防供配电设施</a:t>
            </a:r>
            <a:endParaRPr lang="en-US" altLang="zh-CN" sz="4000" dirty="0"/>
          </a:p>
          <a:p>
            <a:pPr lvl="0" defTabSz="355600">
              <a:spcBef>
                <a:spcPct val="0"/>
              </a:spcBef>
              <a:spcAft>
                <a:spcPct val="35000"/>
              </a:spcAft>
            </a:pPr>
            <a:endParaRPr lang="en-US" altLang="zh-CN" sz="400" dirty="0"/>
          </a:p>
          <a:p>
            <a:pPr lvl="0" defTabSz="355600">
              <a:spcBef>
                <a:spcPct val="0"/>
              </a:spcBef>
              <a:spcAft>
                <a:spcPct val="35000"/>
              </a:spcAft>
            </a:pPr>
            <a:r>
              <a:rPr lang="zh-CN" altLang="en-US" sz="3200" dirty="0"/>
              <a:t>低压配电箱（柜）、自备发电机组 、应急电源</a:t>
            </a:r>
            <a:endParaRPr lang="zh-CN" altLang="zh-CN" sz="32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1595022599"/>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副标题 2">
            <a:extLst>
              <a:ext uri="{FF2B5EF4-FFF2-40B4-BE49-F238E27FC236}">
                <a16:creationId xmlns:a16="http://schemas.microsoft.com/office/drawing/2014/main" id="{83E5C6F3-CE0C-4BB2-B95C-BA4A14031974}"/>
              </a:ext>
            </a:extLst>
          </p:cNvPr>
          <p:cNvSpPr txBox="1">
            <a:spLocks/>
          </p:cNvSpPr>
          <p:nvPr/>
        </p:nvSpPr>
        <p:spPr>
          <a:xfrm>
            <a:off x="2022689" y="6149787"/>
            <a:ext cx="8448211" cy="476829"/>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6000" dirty="0"/>
              <a:t>每季度对应急电源装置进行</a:t>
            </a:r>
            <a:r>
              <a:rPr lang="en-US" altLang="zh-CN" sz="6000" u="sng" dirty="0">
                <a:solidFill>
                  <a:srgbClr val="FF0000"/>
                </a:solidFill>
              </a:rPr>
              <a:t>1</a:t>
            </a:r>
            <a:r>
              <a:rPr lang="zh-CN" altLang="en-US" sz="6000" u="sng" dirty="0">
                <a:solidFill>
                  <a:srgbClr val="FF0000"/>
                </a:solidFill>
              </a:rPr>
              <a:t>次充放电</a:t>
            </a:r>
            <a:r>
              <a:rPr lang="zh-CN" altLang="en-US" sz="6000" dirty="0"/>
              <a:t>保养</a:t>
            </a:r>
          </a:p>
        </p:txBody>
      </p:sp>
    </p:spTree>
    <p:extLst>
      <p:ext uri="{BB962C8B-B14F-4D97-AF65-F5344CB8AC3E}">
        <p14:creationId xmlns:p14="http://schemas.microsoft.com/office/powerpoint/2010/main" val="165228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13401C89-A7EE-4B94-AB68-3BA8D70BCEFE}"/>
              </a:ext>
            </a:extLst>
          </p:cNvPr>
          <p:cNvGraphicFramePr>
            <a:graphicFrameLocks noGrp="1"/>
          </p:cNvGraphicFramePr>
          <p:nvPr>
            <p:extLst>
              <p:ext uri="{D42A27DB-BD31-4B8C-83A1-F6EECF244321}">
                <p14:modId xmlns:p14="http://schemas.microsoft.com/office/powerpoint/2010/main" val="312342527"/>
              </p:ext>
            </p:extLst>
          </p:nvPr>
        </p:nvGraphicFramePr>
        <p:xfrm>
          <a:off x="102093" y="492858"/>
          <a:ext cx="11987814" cy="6330749"/>
        </p:xfrm>
        <a:graphic>
          <a:graphicData uri="http://schemas.openxmlformats.org/drawingml/2006/table">
            <a:tbl>
              <a:tblPr firstRow="1" bandRow="1">
                <a:tableStyleId>{5C22544A-7EE6-4342-B048-85BDC9FD1C3A}</a:tableStyleId>
              </a:tblPr>
              <a:tblGrid>
                <a:gridCol w="1269507">
                  <a:extLst>
                    <a:ext uri="{9D8B030D-6E8A-4147-A177-3AD203B41FA5}">
                      <a16:colId xmlns:a16="http://schemas.microsoft.com/office/drawing/2014/main" val="2127571264"/>
                    </a:ext>
                  </a:extLst>
                </a:gridCol>
                <a:gridCol w="3653161">
                  <a:extLst>
                    <a:ext uri="{9D8B030D-6E8A-4147-A177-3AD203B41FA5}">
                      <a16:colId xmlns:a16="http://schemas.microsoft.com/office/drawing/2014/main" val="2244741805"/>
                    </a:ext>
                  </a:extLst>
                </a:gridCol>
                <a:gridCol w="4492101">
                  <a:extLst>
                    <a:ext uri="{9D8B030D-6E8A-4147-A177-3AD203B41FA5}">
                      <a16:colId xmlns:a16="http://schemas.microsoft.com/office/drawing/2014/main" val="611921868"/>
                    </a:ext>
                  </a:extLst>
                </a:gridCol>
                <a:gridCol w="2573045">
                  <a:extLst>
                    <a:ext uri="{9D8B030D-6E8A-4147-A177-3AD203B41FA5}">
                      <a16:colId xmlns:a16="http://schemas.microsoft.com/office/drawing/2014/main" val="1957729173"/>
                    </a:ext>
                  </a:extLst>
                </a:gridCol>
              </a:tblGrid>
              <a:tr h="362856">
                <a:tc>
                  <a:txBody>
                    <a:bodyPr/>
                    <a:lstStyle/>
                    <a:p>
                      <a:pPr algn="ctr"/>
                      <a:r>
                        <a:rPr lang="zh-CN" altLang="en-US" dirty="0"/>
                        <a:t>保养周期</a:t>
                      </a:r>
                    </a:p>
                  </a:txBody>
                  <a:tcPr/>
                </a:tc>
                <a:tc>
                  <a:txBody>
                    <a:bodyPr/>
                    <a:lstStyle/>
                    <a:p>
                      <a:pPr algn="ctr"/>
                      <a:r>
                        <a:rPr lang="zh-CN" altLang="en-US" dirty="0"/>
                        <a:t>低压配电箱（柜）</a:t>
                      </a:r>
                    </a:p>
                  </a:txBody>
                  <a:tcPr/>
                </a:tc>
                <a:tc>
                  <a:txBody>
                    <a:bodyPr/>
                    <a:lstStyle/>
                    <a:p>
                      <a:pPr algn="ctr"/>
                      <a:r>
                        <a:rPr lang="zh-CN" altLang="en-US" dirty="0"/>
                        <a:t>自备发电机组</a:t>
                      </a:r>
                    </a:p>
                  </a:txBody>
                  <a:tcPr/>
                </a:tc>
                <a:tc>
                  <a:txBody>
                    <a:bodyPr/>
                    <a:lstStyle/>
                    <a:p>
                      <a:pPr algn="ctr"/>
                      <a:r>
                        <a:rPr lang="zh-CN" altLang="en-US" dirty="0"/>
                        <a:t>应急电源</a:t>
                      </a:r>
                    </a:p>
                  </a:txBody>
                  <a:tcPr/>
                </a:tc>
                <a:extLst>
                  <a:ext uri="{0D108BD9-81ED-4DB2-BD59-A6C34878D82A}">
                    <a16:rowId xmlns:a16="http://schemas.microsoft.com/office/drawing/2014/main" val="854371211"/>
                  </a:ext>
                </a:extLst>
              </a:tr>
              <a:tr h="935789">
                <a:tc>
                  <a:txBody>
                    <a:bodyPr/>
                    <a:lstStyle/>
                    <a:p>
                      <a:pPr algn="ctr"/>
                      <a:r>
                        <a:rPr lang="zh-CN" altLang="en-US" dirty="0"/>
                        <a:t>每月</a:t>
                      </a:r>
                    </a:p>
                  </a:txBody>
                  <a:tcPr/>
                </a:tc>
                <a:tc>
                  <a:txBody>
                    <a:bodyPr/>
                    <a:lstStyle/>
                    <a:p>
                      <a:endParaRPr lang="en-US" altLang="zh-CN" dirty="0"/>
                    </a:p>
                  </a:txBody>
                  <a:tcPr/>
                </a:tc>
                <a:tc>
                  <a:txBody>
                    <a:bodyPr/>
                    <a:lstStyle/>
                    <a:p>
                      <a:pPr marL="285750" indent="-285750">
                        <a:buFont typeface="Wingdings" panose="05000000000000000000" pitchFamily="2" charset="2"/>
                        <a:buChar char="Ø"/>
                      </a:pPr>
                      <a:r>
                        <a:rPr lang="zh-CN" altLang="en-US" dirty="0"/>
                        <a:t>检查储油箱油量不应少于</a:t>
                      </a:r>
                      <a:r>
                        <a:rPr lang="en-US" altLang="zh-CN" dirty="0"/>
                        <a:t>3/4</a:t>
                      </a:r>
                    </a:p>
                    <a:p>
                      <a:pPr marL="285750" indent="-285750">
                        <a:buFont typeface="Wingdings" panose="05000000000000000000" pitchFamily="2" charset="2"/>
                        <a:buChar char="Ø"/>
                      </a:pPr>
                      <a:r>
                        <a:rPr lang="zh-CN" altLang="en-US" dirty="0"/>
                        <a:t>检查曲轴箱机油量不少于</a:t>
                      </a:r>
                      <a:r>
                        <a:rPr lang="en-US" altLang="zh-CN" dirty="0"/>
                        <a:t>1/2</a:t>
                      </a:r>
                    </a:p>
                    <a:p>
                      <a:pPr marL="285750" indent="-285750">
                        <a:buFont typeface="Wingdings" panose="05000000000000000000" pitchFamily="2" charset="2"/>
                        <a:buChar char="Ø"/>
                      </a:pPr>
                      <a:r>
                        <a:rPr lang="zh-CN" altLang="en-US" dirty="0"/>
                        <a:t>检查蓄电池电解液不少于</a:t>
                      </a:r>
                      <a:r>
                        <a:rPr lang="en-US" altLang="zh-CN" dirty="0"/>
                        <a:t>1/2</a:t>
                      </a:r>
                    </a:p>
                  </a:txBody>
                  <a:tcPr/>
                </a:tc>
                <a:tc>
                  <a:txBody>
                    <a:bodyPr/>
                    <a:lstStyle/>
                    <a:p>
                      <a:endParaRPr lang="zh-CN" altLang="en-US" dirty="0"/>
                    </a:p>
                  </a:txBody>
                  <a:tcPr/>
                </a:tc>
                <a:extLst>
                  <a:ext uri="{0D108BD9-81ED-4DB2-BD59-A6C34878D82A}">
                    <a16:rowId xmlns:a16="http://schemas.microsoft.com/office/drawing/2014/main" val="3961646271"/>
                  </a:ext>
                </a:extLst>
              </a:tr>
              <a:tr h="903013">
                <a:tc>
                  <a:txBody>
                    <a:bodyPr/>
                    <a:lstStyle/>
                    <a:p>
                      <a:pPr algn="ctr"/>
                      <a:r>
                        <a:rPr lang="zh-CN" altLang="en-US" dirty="0"/>
                        <a:t>每季度</a:t>
                      </a:r>
                    </a:p>
                  </a:txBody>
                  <a:tcPr/>
                </a:tc>
                <a:tc>
                  <a:txBody>
                    <a:bodyPr/>
                    <a:lstStyle/>
                    <a:p>
                      <a:pPr marL="285750" indent="-285750">
                        <a:buFont typeface="Wingdings" panose="05000000000000000000" pitchFamily="2" charset="2"/>
                        <a:buChar char="Ø"/>
                      </a:pPr>
                      <a:r>
                        <a:rPr lang="zh-CN" altLang="en-US" dirty="0"/>
                        <a:t>检查交流接触器</a:t>
                      </a:r>
                      <a:endParaRPr lang="en-US" altLang="zh-CN" dirty="0"/>
                    </a:p>
                    <a:p>
                      <a:pPr marL="285750" indent="-285750">
                        <a:buFont typeface="Wingdings" panose="05000000000000000000" pitchFamily="2" charset="2"/>
                        <a:buChar char="Ø"/>
                      </a:pPr>
                      <a:r>
                        <a:rPr lang="zh-CN" altLang="en-US" dirty="0"/>
                        <a:t>检查低压配电箱（柜）标识、仪表、开关和控制按钮</a:t>
                      </a:r>
                      <a:endParaRPr lang="en-US" altLang="zh-CN" dirty="0"/>
                    </a:p>
                  </a:txBody>
                  <a:tcPr/>
                </a:tc>
                <a:tc>
                  <a:txBody>
                    <a:bodyPr/>
                    <a:lstStyle/>
                    <a:p>
                      <a:endParaRPr lang="zh-CN" altLang="en-US" dirty="0"/>
                    </a:p>
                  </a:txBody>
                  <a:tcPr/>
                </a:tc>
                <a:tc>
                  <a:txBody>
                    <a:bodyPr/>
                    <a:lstStyle/>
                    <a:p>
                      <a:pPr marL="285750" indent="-285750">
                        <a:buFont typeface="Wingdings" panose="05000000000000000000" pitchFamily="2" charset="2"/>
                        <a:buChar char="Ø"/>
                      </a:pPr>
                      <a:r>
                        <a:rPr lang="zh-CN" altLang="en-US" dirty="0"/>
                        <a:t>应急电源装置进行</a:t>
                      </a:r>
                      <a:r>
                        <a:rPr lang="en-US" altLang="zh-CN" dirty="0"/>
                        <a:t>1</a:t>
                      </a:r>
                      <a:r>
                        <a:rPr lang="zh-CN" altLang="en-US" dirty="0"/>
                        <a:t>次充放电保养</a:t>
                      </a:r>
                    </a:p>
                  </a:txBody>
                  <a:tcPr/>
                </a:tc>
                <a:extLst>
                  <a:ext uri="{0D108BD9-81ED-4DB2-BD59-A6C34878D82A}">
                    <a16:rowId xmlns:a16="http://schemas.microsoft.com/office/drawing/2014/main" val="3318039190"/>
                  </a:ext>
                </a:extLst>
              </a:tr>
              <a:tr h="1715725">
                <a:tc>
                  <a:txBody>
                    <a:bodyPr/>
                    <a:lstStyle/>
                    <a:p>
                      <a:pPr algn="ctr"/>
                      <a:r>
                        <a:rPr lang="zh-CN" altLang="en-US" dirty="0"/>
                        <a:t>每半年</a:t>
                      </a:r>
                    </a:p>
                  </a:txBody>
                  <a:tcPr/>
                </a:tc>
                <a:tc>
                  <a:txBody>
                    <a:bodyPr/>
                    <a:lstStyle/>
                    <a:p>
                      <a:pPr marL="285750" indent="-285750">
                        <a:buFont typeface="Wingdings" panose="05000000000000000000" pitchFamily="2" charset="2"/>
                        <a:buChar char="Ø"/>
                      </a:pPr>
                      <a:r>
                        <a:rPr lang="zh-CN" altLang="en-US" dirty="0"/>
                        <a:t>检查</a:t>
                      </a:r>
                      <a:r>
                        <a:rPr lang="en-US" altLang="zh-CN" dirty="0"/>
                        <a:t>2</a:t>
                      </a:r>
                      <a:r>
                        <a:rPr lang="zh-CN" altLang="en-US" dirty="0"/>
                        <a:t>次回路线标记</a:t>
                      </a:r>
                      <a:endParaRPr lang="en-US" altLang="zh-CN" dirty="0"/>
                    </a:p>
                    <a:p>
                      <a:pPr marL="285750" indent="-285750">
                        <a:buFont typeface="Wingdings" panose="05000000000000000000" pitchFamily="2" charset="2"/>
                        <a:buChar char="Ø"/>
                      </a:pPr>
                      <a:r>
                        <a:rPr lang="zh-CN" altLang="en-US" dirty="0"/>
                        <a:t>检查消防回路标识牌</a:t>
                      </a:r>
                      <a:endParaRPr lang="en-US" altLang="zh-CN" dirty="0"/>
                    </a:p>
                    <a:p>
                      <a:pPr marL="285750" indent="-285750">
                        <a:buFont typeface="Wingdings" panose="05000000000000000000" pitchFamily="2" charset="2"/>
                        <a:buChar char="Ø"/>
                      </a:pPr>
                      <a:r>
                        <a:rPr lang="zh-CN" altLang="en-US" dirty="0"/>
                        <a:t>检查电容器电容</a:t>
                      </a:r>
                      <a:endParaRPr lang="en-US" altLang="zh-CN" dirty="0"/>
                    </a:p>
                    <a:p>
                      <a:pPr marL="285750" indent="-285750">
                        <a:buFont typeface="Wingdings" panose="05000000000000000000" pitchFamily="2" charset="2"/>
                        <a:buChar char="Ø"/>
                      </a:pPr>
                      <a:r>
                        <a:rPr lang="zh-CN" altLang="en-US" dirty="0"/>
                        <a:t>检查接地端子</a:t>
                      </a:r>
                    </a:p>
                  </a:txBody>
                  <a:tcPr/>
                </a:tc>
                <a:tc>
                  <a:txBody>
                    <a:bodyPr/>
                    <a:lstStyle/>
                    <a:p>
                      <a:pPr marL="285750" indent="-285750">
                        <a:buFont typeface="Wingdings" panose="05000000000000000000" pitchFamily="2" charset="2"/>
                        <a:buChar char="Ø"/>
                      </a:pPr>
                      <a:r>
                        <a:rPr lang="zh-CN" altLang="en-US" dirty="0"/>
                        <a:t>检查配电箱仪表、开关、按钮</a:t>
                      </a:r>
                      <a:endParaRPr lang="en-US" altLang="zh-CN" dirty="0"/>
                    </a:p>
                    <a:p>
                      <a:pPr marL="285750" indent="-285750">
                        <a:buFont typeface="Wingdings" panose="05000000000000000000" pitchFamily="2" charset="2"/>
                        <a:buChar char="Ø"/>
                      </a:pPr>
                      <a:r>
                        <a:rPr lang="zh-CN" altLang="en-US" dirty="0"/>
                        <a:t>检查发电机指示灯、仪表</a:t>
                      </a:r>
                      <a:endParaRPr lang="en-US" altLang="zh-CN" dirty="0"/>
                    </a:p>
                    <a:p>
                      <a:pPr marL="285750" indent="-285750">
                        <a:buFont typeface="Wingdings" panose="05000000000000000000" pitchFamily="2" charset="2"/>
                        <a:buChar char="Ø"/>
                      </a:pPr>
                      <a:r>
                        <a:rPr lang="zh-CN" altLang="en-US" dirty="0"/>
                        <a:t>检查发电机润滑油压力、冷却水温度</a:t>
                      </a:r>
                      <a:endParaRPr lang="en-US" altLang="zh-CN" dirty="0"/>
                    </a:p>
                    <a:p>
                      <a:pPr marL="285750" indent="-285750">
                        <a:buFont typeface="Wingdings" panose="05000000000000000000" pitchFamily="2" charset="2"/>
                        <a:buChar char="Ø"/>
                      </a:pPr>
                      <a:r>
                        <a:rPr lang="zh-CN" altLang="en-US" dirty="0"/>
                        <a:t>检查发电机充电电流</a:t>
                      </a:r>
                      <a:endParaRPr lang="en-US" altLang="zh-CN" dirty="0"/>
                    </a:p>
                    <a:p>
                      <a:pPr marL="285750" indent="-285750">
                        <a:buFont typeface="Wingdings" panose="05000000000000000000" pitchFamily="2" charset="2"/>
                        <a:buChar char="Ø"/>
                      </a:pPr>
                      <a:r>
                        <a:rPr lang="zh-CN" altLang="en-US" dirty="0"/>
                        <a:t>检查油管及接头</a:t>
                      </a:r>
                      <a:endParaRPr lang="en-US" altLang="zh-CN" dirty="0"/>
                    </a:p>
                    <a:p>
                      <a:pPr marL="285750" indent="-285750">
                        <a:buFont typeface="Wingdings" panose="05000000000000000000" pitchFamily="2" charset="2"/>
                        <a:buChar char="Ø"/>
                      </a:pPr>
                      <a:r>
                        <a:rPr lang="zh-CN" altLang="en-US" dirty="0"/>
                        <a:t>检查发电机房和储油间环境、通风设施</a:t>
                      </a:r>
                    </a:p>
                  </a:txBody>
                  <a:tcPr/>
                </a:tc>
                <a:tc>
                  <a:txBody>
                    <a:bodyPr/>
                    <a:lstStyle/>
                    <a:p>
                      <a:pPr marL="285750" indent="-285750">
                        <a:buFont typeface="Wingdings" panose="05000000000000000000" pitchFamily="2" charset="2"/>
                        <a:buChar char="Ø"/>
                      </a:pPr>
                      <a:r>
                        <a:rPr lang="zh-CN" altLang="en-US" dirty="0"/>
                        <a:t>检查应急电源仪表、开关和控制按钮</a:t>
                      </a:r>
                      <a:endParaRPr lang="en-US" altLang="zh-CN" dirty="0"/>
                    </a:p>
                    <a:p>
                      <a:pPr marL="285750" indent="-285750">
                        <a:buFont typeface="Wingdings" panose="05000000000000000000" pitchFamily="2" charset="2"/>
                        <a:buChar char="Ø"/>
                      </a:pPr>
                      <a:r>
                        <a:rPr lang="zh-CN" altLang="en-US" dirty="0"/>
                        <a:t>检查</a:t>
                      </a:r>
                      <a:r>
                        <a:rPr lang="en-US" altLang="zh-CN" dirty="0"/>
                        <a:t>UPS</a:t>
                      </a:r>
                      <a:r>
                        <a:rPr lang="zh-CN" altLang="en-US" dirty="0"/>
                        <a:t>电池室环境、通风设施</a:t>
                      </a:r>
                    </a:p>
                  </a:txBody>
                  <a:tcPr/>
                </a:tc>
                <a:extLst>
                  <a:ext uri="{0D108BD9-81ED-4DB2-BD59-A6C34878D82A}">
                    <a16:rowId xmlns:a16="http://schemas.microsoft.com/office/drawing/2014/main" val="2799759793"/>
                  </a:ext>
                </a:extLst>
              </a:tr>
              <a:tr h="1699097">
                <a:tc>
                  <a:txBody>
                    <a:bodyPr/>
                    <a:lstStyle/>
                    <a:p>
                      <a:pPr algn="ctr"/>
                      <a:r>
                        <a:rPr lang="zh-CN" altLang="en-US" dirty="0"/>
                        <a:t>每年</a:t>
                      </a:r>
                    </a:p>
                  </a:txBody>
                  <a:tcPr/>
                </a:tc>
                <a:tc>
                  <a:txBody>
                    <a:bodyPr/>
                    <a:lstStyle/>
                    <a:p>
                      <a:pPr marL="285750" indent="-285750">
                        <a:buFont typeface="Wingdings" panose="05000000000000000000" pitchFamily="2" charset="2"/>
                        <a:buChar char="Ø"/>
                      </a:pPr>
                      <a:r>
                        <a:rPr lang="zh-CN" altLang="en-US" dirty="0"/>
                        <a:t>检查消防供配电线路耐火保护措施如穿管、封堵等</a:t>
                      </a:r>
                      <a:endParaRPr lang="en-US" altLang="zh-CN" dirty="0"/>
                    </a:p>
                    <a:p>
                      <a:pPr marL="285750" indent="-285750">
                        <a:buFont typeface="Wingdings" panose="05000000000000000000" pitchFamily="2" charset="2"/>
                        <a:buChar char="Ø"/>
                      </a:pPr>
                      <a:r>
                        <a:rPr lang="zh-CN" altLang="en-US" dirty="0"/>
                        <a:t>检查消防供配电线路不应接入非消防用电负荷</a:t>
                      </a:r>
                      <a:endParaRPr lang="en-US" altLang="zh-CN" dirty="0"/>
                    </a:p>
                    <a:p>
                      <a:pPr marL="285750" indent="-285750">
                        <a:buFont typeface="Wingdings" panose="05000000000000000000" pitchFamily="2" charset="2"/>
                        <a:buChar char="Ø"/>
                      </a:pPr>
                      <a:r>
                        <a:rPr lang="zh-CN" altLang="en-US" dirty="0"/>
                        <a:t>低压配电箱（柜）内外进行</a:t>
                      </a:r>
                      <a:r>
                        <a:rPr lang="en-US" altLang="zh-CN" dirty="0"/>
                        <a:t>1</a:t>
                      </a:r>
                      <a:r>
                        <a:rPr lang="zh-CN" altLang="en-US" dirty="0"/>
                        <a:t>次清洁</a:t>
                      </a:r>
                      <a:endParaRPr lang="en-US" altLang="zh-CN" dirty="0"/>
                    </a:p>
                  </a:txBody>
                  <a:tcPr/>
                </a:tc>
                <a:tc>
                  <a:txBody>
                    <a:bodyPr/>
                    <a:lstStyle/>
                    <a:p>
                      <a:endParaRPr lang="zh-CN" altLang="en-US" dirty="0"/>
                    </a:p>
                  </a:txBody>
                  <a:tcPr/>
                </a:tc>
                <a:tc>
                  <a:txBody>
                    <a:bodyPr/>
                    <a:lstStyle/>
                    <a:p>
                      <a:endParaRPr lang="zh-CN" altLang="en-US"/>
                    </a:p>
                  </a:txBody>
                  <a:tcPr/>
                </a:tc>
                <a:extLst>
                  <a:ext uri="{0D108BD9-81ED-4DB2-BD59-A6C34878D82A}">
                    <a16:rowId xmlns:a16="http://schemas.microsoft.com/office/drawing/2014/main" val="3175590985"/>
                  </a:ext>
                </a:extLst>
              </a:tr>
              <a:tr h="536869">
                <a:tc>
                  <a:txBody>
                    <a:bodyPr/>
                    <a:lstStyle/>
                    <a:p>
                      <a:pPr algn="ctr"/>
                      <a:r>
                        <a:rPr lang="zh-CN" altLang="en-US" dirty="0"/>
                        <a:t>每两年</a:t>
                      </a:r>
                    </a:p>
                  </a:txBody>
                  <a:tcPr/>
                </a:tc>
                <a:tc>
                  <a:txBody>
                    <a:bodyPr/>
                    <a:lstStyle/>
                    <a:p>
                      <a:pPr marL="285750" indent="-285750">
                        <a:buFont typeface="Wingdings" panose="05000000000000000000" pitchFamily="2" charset="2"/>
                        <a:buChar char="Ø"/>
                      </a:pPr>
                      <a:r>
                        <a:rPr lang="zh-CN" altLang="en-US" dirty="0"/>
                        <a:t>低压配电箱（柜）接线端子全部紧固一遍</a:t>
                      </a:r>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562442054"/>
                  </a:ext>
                </a:extLst>
              </a:tr>
            </a:tbl>
          </a:graphicData>
        </a:graphic>
      </p:graphicFrame>
      <p:sp>
        <p:nvSpPr>
          <p:cNvPr id="3" name="矩形 2">
            <a:extLst>
              <a:ext uri="{FF2B5EF4-FFF2-40B4-BE49-F238E27FC236}">
                <a16:creationId xmlns:a16="http://schemas.microsoft.com/office/drawing/2014/main" id="{A7C3087B-2085-46A4-90A4-F5AE9372B5E6}"/>
              </a:ext>
            </a:extLst>
          </p:cNvPr>
          <p:cNvSpPr/>
          <p:nvPr/>
        </p:nvSpPr>
        <p:spPr>
          <a:xfrm>
            <a:off x="4628925" y="0"/>
            <a:ext cx="3165669" cy="523220"/>
          </a:xfrm>
          <a:prstGeom prst="rect">
            <a:avLst/>
          </a:prstGeom>
        </p:spPr>
        <p:txBody>
          <a:bodyPr wrap="square">
            <a:spAutoFit/>
          </a:bodyPr>
          <a:lstStyle/>
          <a:p>
            <a:pPr lvl="0" defTabSz="355600">
              <a:spcBef>
                <a:spcPct val="0"/>
              </a:spcBef>
              <a:spcAft>
                <a:spcPct val="35000"/>
              </a:spcAft>
            </a:pPr>
            <a:r>
              <a:rPr lang="en-US" altLang="zh-CN" sz="2800" dirty="0"/>
              <a:t>5.1</a:t>
            </a:r>
            <a:r>
              <a:rPr lang="zh-CN" altLang="zh-CN" sz="2800" dirty="0"/>
              <a:t>消防供配电设施</a:t>
            </a:r>
            <a:endParaRPr lang="en-US" altLang="zh-CN" sz="2800" dirty="0"/>
          </a:p>
        </p:txBody>
      </p:sp>
    </p:spTree>
    <p:extLst>
      <p:ext uri="{BB962C8B-B14F-4D97-AF65-F5344CB8AC3E}">
        <p14:creationId xmlns:p14="http://schemas.microsoft.com/office/powerpoint/2010/main" val="321007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4" name="副标题 2">
            <a:extLst>
              <a:ext uri="{FF2B5EF4-FFF2-40B4-BE49-F238E27FC236}">
                <a16:creationId xmlns:a16="http://schemas.microsoft.com/office/drawing/2014/main" id="{9D496110-7922-4F6A-B851-13169368F683}"/>
              </a:ext>
            </a:extLst>
          </p:cNvPr>
          <p:cNvSpPr txBox="1">
            <a:spLocks/>
          </p:cNvSpPr>
          <p:nvPr/>
        </p:nvSpPr>
        <p:spPr>
          <a:xfrm>
            <a:off x="866274" y="231384"/>
            <a:ext cx="10125777" cy="145303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355600">
              <a:spcBef>
                <a:spcPct val="0"/>
              </a:spcBef>
              <a:spcAft>
                <a:spcPct val="35000"/>
              </a:spcAft>
            </a:pPr>
            <a:r>
              <a:rPr lang="en-US" altLang="zh-CN" sz="4000" dirty="0"/>
              <a:t>5.2</a:t>
            </a:r>
            <a:r>
              <a:rPr lang="zh-CN" altLang="en-US" sz="4000" dirty="0"/>
              <a:t>火灾自动报警系统</a:t>
            </a:r>
            <a:endParaRPr lang="en-US" altLang="zh-CN" sz="4000" dirty="0"/>
          </a:p>
          <a:p>
            <a:pPr lvl="0" defTabSz="355600">
              <a:spcBef>
                <a:spcPct val="0"/>
              </a:spcBef>
              <a:spcAft>
                <a:spcPct val="35000"/>
              </a:spcAft>
            </a:pPr>
            <a:endParaRPr lang="en-US" altLang="zh-CN" sz="400" dirty="0"/>
          </a:p>
          <a:p>
            <a:pPr lvl="0" algn="l" defTabSz="355600">
              <a:spcBef>
                <a:spcPct val="0"/>
              </a:spcBef>
              <a:spcAft>
                <a:spcPct val="35000"/>
              </a:spcAft>
            </a:pPr>
            <a:r>
              <a:rPr lang="zh-CN" altLang="en-US" sz="3200" dirty="0"/>
              <a:t>火灾报警控制器类设备</a:t>
            </a:r>
            <a:endParaRPr lang="en-US" altLang="zh-CN" sz="3200" dirty="0"/>
          </a:p>
          <a:p>
            <a:pPr lvl="0" algn="l" defTabSz="355600">
              <a:spcBef>
                <a:spcPct val="0"/>
              </a:spcBef>
              <a:spcAft>
                <a:spcPct val="35000"/>
              </a:spcAft>
            </a:pPr>
            <a:r>
              <a:rPr lang="zh-CN" altLang="en-US" sz="3200" dirty="0"/>
              <a:t>火灾探测器、模块类、手动报警按钮、消火栓按钮等设备</a:t>
            </a:r>
            <a:endParaRPr lang="zh-CN" altLang="zh-CN" sz="3200" dirty="0"/>
          </a:p>
        </p:txBody>
      </p:sp>
      <p:graphicFrame>
        <p:nvGraphicFramePr>
          <p:cNvPr id="2" name="图示 1">
            <a:extLst>
              <a:ext uri="{FF2B5EF4-FFF2-40B4-BE49-F238E27FC236}">
                <a16:creationId xmlns:a16="http://schemas.microsoft.com/office/drawing/2014/main" id="{53900FBD-979A-4D61-AC62-2B3AA2CD0332}"/>
              </a:ext>
            </a:extLst>
          </p:cNvPr>
          <p:cNvGraphicFramePr/>
          <p:nvPr>
            <p:extLst>
              <p:ext uri="{D42A27DB-BD31-4B8C-83A1-F6EECF244321}">
                <p14:modId xmlns:p14="http://schemas.microsoft.com/office/powerpoint/2010/main" val="2594004396"/>
              </p:ext>
            </p:extLst>
          </p:nvPr>
        </p:nvGraphicFramePr>
        <p:xfrm>
          <a:off x="866274" y="1684421"/>
          <a:ext cx="10761043" cy="423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064839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3556</TotalTime>
  <Words>4206</Words>
  <Application>Microsoft Office PowerPoint</Application>
  <PresentationFormat>宽屏</PresentationFormat>
  <Paragraphs>709</Paragraphs>
  <Slides>49</Slides>
  <Notes>31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49</vt:i4>
      </vt:variant>
    </vt:vector>
  </HeadingPairs>
  <TitlesOfParts>
    <vt:vector size="54" baseType="lpstr">
      <vt:lpstr>等线</vt:lpstr>
      <vt:lpstr>等线 Light</vt:lpstr>
      <vt:lpstr>Arial</vt:lpstr>
      <vt:lpstr>Wingdings</vt:lpstr>
      <vt:lpstr>Office 主题​​</vt:lpstr>
      <vt:lpstr>建筑消防设施维修保养规程 DB11/T 1620-2019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消防设施维护保养业务的风险与对策</dc:title>
  <dc:creator>安全评估</dc:creator>
  <cp:lastModifiedBy>安全评估</cp:lastModifiedBy>
  <cp:revision>121</cp:revision>
  <dcterms:created xsi:type="dcterms:W3CDTF">2019-06-05T01:07:37Z</dcterms:created>
  <dcterms:modified xsi:type="dcterms:W3CDTF">2019-07-05T02:53:11Z</dcterms:modified>
</cp:coreProperties>
</file>