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1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1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7894" y="1081158"/>
            <a:ext cx="9732534" cy="227516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15000"/>
              </a:lnSpc>
            </a:pPr>
            <a:r>
              <a:rPr lang="en-US" sz="57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消防维保/消防维修培训课件</a:t>
            </a:r>
            <a:endParaRPr lang="en-US" sz="57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7894" y="4406144"/>
            <a:ext cx="2798081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025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汇报人：</a:t>
            </a:r>
            <a:endParaRPr lang="en-US" sz="2025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7894" y="4937458"/>
            <a:ext cx="3373814" cy="50101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950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2024-12-04</a:t>
            </a:r>
            <a:endParaRPr lang="en-US" sz="1950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消防电梯和排烟系统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检查消防电梯、排烟风机、排烟阀等设备的联动性和运行状态，确保其能够正常工作。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配电系统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检查电缆、开关、插座、变压器等设备的老化、过载和短路情况，定期进行电气检测和预防性试验。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照明系统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检查灯具、应急照明和疏散指示标志的完好性和有效性，定期进行测试和维护。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电气设备的消防维保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保持消防通道畅通无阻，不得堆放杂物，定期进行检查和清理。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消防通道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检查疏散指示标志的完好性和清晰度，确保其能够正常发挥作用，指引人员疏散。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疏散指示标志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检查应急照明的完好性和亮度，确保在火灾情况下能够提供足够的照明，帮助人员疏散。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应急照明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消防通道与疏散指示的维保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消防维修的流程与技巧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消防设备维修的基本流程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240000" y="2115892"/>
            <a:ext cx="3712000" cy="1428750"/>
          </a:xfrm>
          <a:prstGeom prst="roundRect">
            <a:avLst>
              <a:gd name="adj" fmla="val 1327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438650" y="2499502"/>
            <a:ext cx="3314700" cy="9294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针对报修内容，对消防设备进行全面检查，确定故障部位。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4749992" y="1850953"/>
            <a:ext cx="268605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94333" y="1908103"/>
            <a:ext cx="2397367" cy="419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故障排查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116959" y="2115892"/>
            <a:ext cx="3712000" cy="1428750"/>
          </a:xfrm>
          <a:prstGeom prst="roundRect">
            <a:avLst>
              <a:gd name="adj" fmla="val 1327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315608" y="2499502"/>
            <a:ext cx="3314700" cy="9294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准备维修工具、材料、备件等，制定维修计划。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626950" y="1850953"/>
            <a:ext cx="268605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771292" y="1908103"/>
            <a:ext cx="2397367" cy="419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维修准备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63042" y="2115892"/>
            <a:ext cx="3712000" cy="1428750"/>
          </a:xfrm>
          <a:prstGeom prst="roundRect">
            <a:avLst>
              <a:gd name="adj" fmla="val 1327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561692" y="2499502"/>
            <a:ext cx="3314700" cy="9294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接收消防设备故障报告，了解故障情况，记录报修信息。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73033" y="1850953"/>
            <a:ext cx="268605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017375" y="1908103"/>
            <a:ext cx="2397367" cy="419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设备报修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2301521" y="4206883"/>
            <a:ext cx="3712000" cy="1428750"/>
          </a:xfrm>
          <a:prstGeom prst="roundRect">
            <a:avLst>
              <a:gd name="adj" fmla="val 1327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2500171" y="4590493"/>
            <a:ext cx="3314700" cy="92424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按照维修计划，对故障部位进行维修或更换，恢复设备功能。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2811512" y="3941945"/>
            <a:ext cx="268605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2955854" y="3999095"/>
            <a:ext cx="2397367" cy="419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维修实施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178479" y="4206883"/>
            <a:ext cx="3712000" cy="1428750"/>
          </a:xfrm>
          <a:prstGeom prst="roundRect">
            <a:avLst>
              <a:gd name="adj" fmla="val 1327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6377129" y="4590493"/>
            <a:ext cx="3314700" cy="92424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维修完成后，进行功能测试，确保设备正常运行，并填写维修记录。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688471" y="3941945"/>
            <a:ext cx="2686050" cy="533400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832813" y="3999095"/>
            <a:ext cx="2397367" cy="4191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维修验收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229" r="22229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火灾探测器故障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清洗探测器，检查连接线路，更换损坏的电子元件。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报警控制器故障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检查电源、线路连接，重启控制器，更换损坏的电路板。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消防泵故障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检查电源、水泵、管路等，排除堵塞、泄漏等问题，更换损坏的部件。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防火卷帘门故障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检查电机、传动装置、控制箱等，调整行程开关，修复损坏的部件。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常见消防设备故障及维修技巧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875" b="14875"/>
          <a:stretch>
            <a:fillRect/>
          </a:stretch>
        </p:blipFill>
        <p:spPr>
          <a:xfrm>
            <a:off x="685732" y="4432100"/>
            <a:ext cx="2667000" cy="19621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2863" b="12863"/>
          <a:stretch>
            <a:fillRect/>
          </a:stretch>
        </p:blipFill>
        <p:spPr>
          <a:xfrm>
            <a:off x="685732" y="1696920"/>
            <a:ext cx="2667000" cy="1962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0513" b="10513"/>
          <a:stretch>
            <a:fillRect/>
          </a:stretch>
        </p:blipFill>
        <p:spPr>
          <a:xfrm>
            <a:off x="6474634" y="4424919"/>
            <a:ext cx="2667000" cy="1962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25938" r="25938"/>
          <a:stretch>
            <a:fillRect/>
          </a:stretch>
        </p:blipFill>
        <p:spPr>
          <a:xfrm>
            <a:off x="6474634" y="1696920"/>
            <a:ext cx="2667000" cy="19621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维修过程中的安全与防护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70998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断电操作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70998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在维修前，应确保相关电源已切断，避免触电危险。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84637" y="2046213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安全防护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84637" y="246174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穿戴好防护服、绝缘鞋、手套等防护用品，确保个人安全。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46529" y="4783754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防火措施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46529" y="519692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维修现场应备有灭火器、湿毛巾等灭火器材，严禁烟火。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60169" y="4783754"/>
            <a:ext cx="242671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环境检查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360169" y="5196928"/>
            <a:ext cx="2267763" cy="1197322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维修前应对周围环境进行检查，确保无易燃易爆物品，通风良好。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消防系统的操作与调试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消防自动喷水系统的操作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操作流程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了解消防自动喷水系统的启动方式、水流指示器、报警阀、压力开关等部件的工作原理和联动控制逻辑。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操作方法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掌握自动喷水系统的启动、停止、复位等操作流程，熟悉紧急情况下手动启动和机械应急启动的方法。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注意检查系统水源、电源、报警阀组、喷头等设备是否处于正常工作状态，及时排除故障并定期进行维护保养。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维护保养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定期对火灾报警系统进行清洗、检测和校准，确保系统始终处于良好状态，及时发现并处理报警故障。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调试流程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按照调试方案对火灾报警系统进行功能测试，包括探测器灵敏度、报警控制器联动、声光报警等功能的测试和调试。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调试方法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模拟火灾情况，检查探测器的响应速度和报警准确性，确认报警信号能够正确传输到报警控制器，并联动相关灭火和疏散设备。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火灾报警系统的调试与维护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操作流程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85901" y="2024509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熟悉气体灭火系统的启动方式、保护区选择、气体释放等操作流程，确保在紧急情况下能够迅速准确地使用系统。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气体灭火系统的操作与注意事项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注意事项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5901" y="3851288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在使用气体灭火系统前，需确认保护区内人员已全部撤离，并关闭门窗等通风口，确保气体能够充分覆盖保护区。同时，要注意保护系统的瓶组、管道和喷头等设备，防止损坏或堵塞。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维护保养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5901" y="5637325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定期对气体灭火系统进行检查和维护，包括气体储存容器压力、管道阀门、喷头等设备的检查和测试，确保系统能够随时投入使用。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3163" y="825713"/>
            <a:ext cx="6612681" cy="52065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消防基础知识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消防维保的内容与方法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消防维修的流程与技巧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消防系统的操作与调试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消防维保的法规与标准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25210" y="470778"/>
            <a:ext cx="2965972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54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01858" y="1410530"/>
            <a:ext cx="2508400" cy="4152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 b="1">
                <a:solidFill>
                  <a:srgbClr val="00AF57">
                    <a:alpha val="29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2000" b="1">
              <a:solidFill>
                <a:srgbClr val="00AF57">
                  <a:alpha val="29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消防维保的法规与标准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消防法规的概念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消防法规具有强制性、规范性、权威性和稳定性，它规定了消防工作的基本原则、制度、措施和要求，是消防维保工作的基础和依据。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消防法规的作用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消防法规的体系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消防法规包括国家法律、行政法规、部门规章、地方性法规、国家标准和行业标准等，构成了一个完整、系统的消防法规体系。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消防法规是指国家制定并颁布的，关于消防安全管理、消防技术要求以及消防安全设施等方面的法律、法规、规章和标准的总称。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消防法规概述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消防维保相关法规及标准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51754" y="1716288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937504" y="2040223"/>
            <a:ext cx="2857500" cy="9787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消防维保的法律依据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7504" y="3268967"/>
            <a:ext cx="2857500" cy="272215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《中华人民共和国消防法》、《消防监督检查规定》等法律法规对消防维保工作提出了明确要求，规定了消防维保的责任、内容、方法和要求等。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345585" y="1704871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1335" y="2028807"/>
            <a:ext cx="2857500" cy="9787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消防维保的技术标准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31335" y="3257550"/>
            <a:ext cx="2857500" cy="2733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消防维保应依据相关技术标准进行，如《建筑消防设施检测技术规程》、《火灾自动报警系统施工及验收标准》等，这些标准详细规定了消防维保的技术要求、操作方法和检测流程等。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9417" y="1693454"/>
            <a:ext cx="3429000" cy="4591050"/>
          </a:xfrm>
          <a:prstGeom prst="round2Diag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325167" y="2017390"/>
            <a:ext cx="2857500" cy="97872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消防维保的地方性文件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25167" y="3246134"/>
            <a:ext cx="2857500" cy="274498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各地政府根据当地实际情况，制定了相应的消防维保政策、规定和文件，对消防维保工作提出了更加具体、细致的要求。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违法行为的种类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36726" y="204621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违反消防维保法规的行为包括未履行消防维保职责、未按照消防维保技术标准进行维保、擅自停用或损坏消防设施等。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6625" r="6625"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违法行为的责任主体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违法行为的法律后果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违反消防维保法规的法律责任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违法行为的责任主体包括单位、个人和消防维保机构等，他们应依法承担相应的法律责任。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违法行为的法律后果包括行政处罚、民事赔偿和刑事责任等，严重违法行为还可能构成犯罪，依法追究刑事责任。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消防维保的实施与监督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963" y="203417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制定维保计划时，应明确维保的目标和范围，确保维保工作有针对性地进行。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4963" y="157583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明确维保目标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4963" y="3530045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根据消防设施的使用情况和维保周期，制定合理的维保计划，并明确维保的具体内容和时间节点。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4963" y="3071702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制定维保计划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4963" y="5118981"/>
            <a:ext cx="5829300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按计划执行维保工作，并对维保过程进行详细记录，包括维保内容、发现的问题和处理情况等。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4963" y="4660638"/>
            <a:ext cx="5829300" cy="4000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计划执行与记录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8931" y="1450035"/>
            <a:ext cx="4792980" cy="4792980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消防维保计划的制定与执行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823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37709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718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882070" y="3930616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制定维保质量标准，明确各项维保工作的具体要求和标准。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2070" y="3181752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维保质量标准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消防维保的质量与效果评估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87321" y="3945231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定期对维保工作进行检查和评估，确保维保质量符合标准，及时发现并纠正问题。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87321" y="3196367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质量检查与评估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92571" y="3939687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通过对维保效果的评估，了解维保工作的实际效果，为后续的维保工作提供改进方向。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92571" y="3190824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效果评估与反馈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25194" y="1702864"/>
            <a:ext cx="1294595" cy="1294595"/>
          </a:xfrm>
          <a:prstGeom prst="round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9333" y="3720618"/>
            <a:ext cx="2167467" cy="2120348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952500" y="1647825"/>
                </a:lnTo>
                <a:lnTo>
                  <a:pt x="1905000" y="0"/>
                </a:lnTo>
              </a:path>
            </a:pathLst>
          </a:custGeom>
          <a:solidFill>
            <a:schemeClr val="accent1">
              <a:alpha val="24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056764" y="3865013"/>
            <a:ext cx="2167467" cy="1826280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3583984" y="3865013"/>
            <a:ext cx="2167467" cy="1826280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819333" y="1711093"/>
            <a:ext cx="2167467" cy="1826280"/>
          </a:xfrm>
          <a:prstGeom prst="triangl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550854" y="3017181"/>
            <a:ext cx="704427" cy="52019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 rot="7259206">
            <a:off x="6451177" y="4674355"/>
            <a:ext cx="704427" cy="52019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 rot="-7221168">
            <a:off x="4654295" y="4664343"/>
            <a:ext cx="704427" cy="52019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952500" y="0"/>
                </a:moveTo>
                <a:lnTo>
                  <a:pt x="0" y="952500"/>
                </a:lnTo>
                <a:lnTo>
                  <a:pt x="476250" y="952500"/>
                </a:lnTo>
                <a:lnTo>
                  <a:pt x="476250" y="1905000"/>
                </a:lnTo>
                <a:lnTo>
                  <a:pt x="1428750" y="1905000"/>
                </a:lnTo>
                <a:lnTo>
                  <a:pt x="1428750" y="952500"/>
                </a:lnTo>
                <a:lnTo>
                  <a:pt x="1905000" y="952500"/>
                </a:lnTo>
                <a:lnTo>
                  <a:pt x="952500" y="0"/>
                </a:lnTo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7051447" y="1512420"/>
            <a:ext cx="3905250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问题整改与跟踪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051447" y="2015490"/>
            <a:ext cx="3486150" cy="121190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对监督检查中发现的问题，及时进行整改和跟踪，确保问题得到彻底解决。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67663" y="3984485"/>
            <a:ext cx="3486150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持续改进与优化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67663" y="4482277"/>
            <a:ext cx="3486150" cy="11981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通过对维保工作的总结和分析，不断改进和优化维保计划和流程，提高维保效率和质量。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6073" y="2606043"/>
            <a:ext cx="3486150" cy="70485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监督检查机制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6073" y="3214235"/>
            <a:ext cx="3486150" cy="1209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建立监督检查机制，对维保工作进行全面监督，确保维保计划得到有效执行。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593478" y="3999944"/>
            <a:ext cx="661803" cy="66180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消防维保的监督检查与改进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消防应急预案与演练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193" r="13193"/>
          <a:stretch>
            <a:fillRect/>
          </a:stretch>
        </p:blipFill>
        <p:spPr>
          <a:xfrm>
            <a:off x="601455" y="1456971"/>
            <a:ext cx="5140491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包括报警程序、应急疏散、初期火灾扑救、安全防护、后期处置等方面的详细措施和流程。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应急预案的内容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依据消防法规、消防技术标准、火灾危险性和实际情况制定。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预案的制定依据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定期对预案进行修订，确保其与实际情况相符合，提高应急预案的针对性。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预案的修订与完善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消防应急预案的制定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73163" y="825713"/>
            <a:ext cx="6612681" cy="52065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消防维保的实施与监督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消防应急预案与演练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消防维保中的常见问题与解决方案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实际案例分析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培训总结与考试</a:t>
            </a:r>
            <a:endParaRPr lang="en-US" sz="24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25210" y="470778"/>
            <a:ext cx="2965972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54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01858" y="1410530"/>
            <a:ext cx="2508400" cy="4152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00" b="1">
                <a:solidFill>
                  <a:srgbClr val="00AF57">
                    <a:alpha val="29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2000" b="1">
              <a:solidFill>
                <a:srgbClr val="00AF57">
                  <a:alpha val="29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853" r="11628"/>
          <a:stretch>
            <a:fillRect/>
          </a:stretch>
        </p:blipFill>
        <p:spPr>
          <a:xfrm>
            <a:off x="6279191" y="1523331"/>
            <a:ext cx="5083850" cy="48776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7248" y="1468705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演练的目的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7248" y="2091428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检验和评估消防应急预案的可行性和有效性，提高员工的消防安全意识和自救能力。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57248" y="3322817"/>
            <a:ext cx="5034045" cy="558203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演练的策划与实施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7248" y="3899110"/>
            <a:ext cx="5034045" cy="79656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制定详细的演练计划，明确演练的时间、地点、人员、物资等要素，并进行现场组织和指挥。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7248" y="5048950"/>
            <a:ext cx="5034045" cy="598924"/>
          </a:xfrm>
          <a:prstGeom prst="rect">
            <a:avLst/>
          </a:prstGeom>
        </p:spPr>
        <p:txBody>
          <a:bodyPr vert="horz" wrap="square" lIns="66008" tIns="33052" rIns="66008" bIns="33052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演练的注意事项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7248" y="5665964"/>
            <a:ext cx="5034045" cy="819445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确保演练过程中的安全，避免发生意外事故；同时要注重演练的实效性，模拟真实火灾场景进行演练。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消防演练的组织与实施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9144095" y="2311241"/>
            <a:ext cx="41815" cy="41148"/>
          </a:xfrm>
          <a:prstGeom prst="ellipse">
            <a:avLst/>
          </a:prstGeom>
          <a:solidFill>
            <a:srgbClr val="E9E9E9">
              <a:alpha val="100000"/>
            </a:srgbClr>
          </a:solid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演练后的总结与改进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4476" r="4476"/>
          <a:stretch>
            <a:fillRect/>
          </a:stretch>
        </p:blipFill>
        <p:spPr>
          <a:xfrm>
            <a:off x="8159764" y="1697429"/>
            <a:ext cx="3219437" cy="2386781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8245482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跟踪与反馈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45482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对改进措施的执行情况进行跟踪和反馈，确保问题得到及时解决，提高消防安全管理水平。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0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改进措施的制定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0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根据总结中反映的问题，制定针对性的改进措施，完善消防应急预案和演练计划。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l="3352" r="3352"/>
          <a:stretch>
            <a:fillRect/>
          </a:stretch>
        </p:blipFill>
        <p:spPr>
          <a:xfrm>
            <a:off x="4486281" y="1697429"/>
            <a:ext cx="3219437" cy="2386781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2799" y="1697429"/>
            <a:ext cx="3219437" cy="2386781"/>
          </a:xfrm>
          <a:prstGeom prst="rect">
            <a:avLst/>
          </a:prstGeom>
          <a:noFill/>
        </p:spPr>
      </p:pic>
      <p:sp>
        <p:nvSpPr>
          <p:cNvPr id="10" name="TextBox 10"/>
          <p:cNvSpPr txBox="1"/>
          <p:nvPr/>
        </p:nvSpPr>
        <p:spPr>
          <a:xfrm>
            <a:off x="898518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演练的总结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518" y="4835171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对演练过程进行全面总结，评估演练效果，发现存在的问题和不足之处。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08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消防维保中的常见问题与解决方案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常见问题类型及原因分析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火灾自动报警系统（FAS）故障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探测器灵敏度过高或过低，导致误报或漏报。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消防泵、喷淋泵无法启动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电源故障、水泵本身故障或管道堵塞。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消防水箱水位异常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水箱漏水、进水管堵塞或浮球阀失灵。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消防联动控制失效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291100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消防泵、排烟风机等无法联动启动。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解决方案与实施方法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FAS故障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调整探测器灵敏度，清洗探测器，更换损坏的探测器；检查并维修控制器。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消防泵、喷淋泵故障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检查电源线路，确保水泵电源正常；清洗水泵，更换损坏的部件；检查管道，排除堵塞。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消防水箱水位异常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检查水箱及管道，修复漏水点；清洗进水管，排除堵塞；更换损坏的浮球阀。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消防联动控制失效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检查联动控制线路，确保线路畅通；检查联动控制器，修复或更换损坏的部件。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定期检查与维护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加强培训与教育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34909" y="2402205"/>
            <a:ext cx="3648075" cy="11103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制定详细的检查计划，定期对消防系统进行全面检查和维护。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4635" y="2402205"/>
            <a:ext cx="3648075" cy="11103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提高消防维保人员的专业技能和应急处理能力，确保能够及时发现并解决问题。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预防措施与持续改进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建立应急预案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4909" y="4964243"/>
            <a:ext cx="3648075" cy="113791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制定详细的应急预案，包括应急处理程序、应急设备和应急联系方式，以便在紧急情况下能够迅速响应。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引入新技术与设备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034635" y="4964243"/>
            <a:ext cx="3648075" cy="113791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关注消防领域的新技术和新设备，及时更新和升级消防系统，提高消防维保的效率和可靠性。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t="12500" b="12500"/>
          <a:stretch>
            <a:fillRect/>
          </a:stretch>
        </p:blipFill>
        <p:spPr>
          <a:xfrm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实际案例分析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7634" r="7634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商场消防设施长期未进行维保，导致火灾发生时无法正常工作，造成重大损失。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事故概述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维保工作未得到重视，消防设备老化、损坏未及时处理。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事故原因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加强消防维保意识，制定严格的维保计划和制度，确保消防设施处于良好状态。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教训总结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案例一：某商场消防维保不足导致的火灾事故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成功经验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选择专业维修团队，加强消防设施的日常检查和维护，及时发现和处理潜在问题。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维修背景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高层建筑消防设施出现故障，需要进行维修。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维修过程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专业维修团队对故障设备进行全面检查、维修和更换，确保消防设施正常运行。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案例二：某高层建筑消防维修的成功案例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823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37709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718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882070" y="3930616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根据建筑特点和实际情况，制定详细的消防应急预案。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2070" y="3181752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预案制定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案例三：消防应急预案在突发事件中的成功应用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16625" r="16625"/>
          <a:stretch>
            <a:fillRect/>
          </a:stretch>
        </p:blipFill>
        <p:spPr>
          <a:xfrm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87321" y="3945231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突发事件发生时，按照预案迅速启动应急响应，组织人员疏散、灭火和救援。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87321" y="3196367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预案执行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92571" y="3939687"/>
            <a:ext cx="2667000" cy="145277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制定科学、可行的消防应急预案，加强预案演练和培训，提高应急响应能力和处置水平。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92571" y="3190824"/>
            <a:ext cx="2667000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成功经验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25194" y="1702864"/>
            <a:ext cx="1294595" cy="1294595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消防基础知识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培训总结与考试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91988" y="1845509"/>
            <a:ext cx="4092893" cy="40925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2027" y="2155390"/>
            <a:ext cx="3472815" cy="3472815"/>
          </a:xfrm>
          <a:prstGeom prst="ellipse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97260" y="3180638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详细介绍消防设备的巡检、保养、维修和报废等流程。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7260" y="2722499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消防维保流程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7260" y="4437395"/>
            <a:ext cx="5610225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针对不同消防设备，讲解故障排除、维修方法和注意事项。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7260" y="3979255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消防维修技巧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233189" y="2868543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AutoShape 9"/>
          <p:cNvSpPr/>
          <p:nvPr/>
        </p:nvSpPr>
        <p:spPr>
          <a:xfrm>
            <a:off x="5233189" y="41253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" name="AutoShape 10"/>
          <p:cNvSpPr/>
          <p:nvPr/>
        </p:nvSpPr>
        <p:spPr>
          <a:xfrm>
            <a:off x="4471189" y="5373364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4471189" y="16422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470237" y="1782217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32236" y="300856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48581" y="4265317"/>
            <a:ext cx="74485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0237" y="551338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18969" y="1989857"/>
            <a:ext cx="5609752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涵盖消防法律法规、消防器材使用方法、火源管理等。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18969" y="1531718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消防基础知识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87222" y="5699240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学习如何识别火灾隐患、制定整改措施和进行安全检查。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87222" y="5241100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消防安全检查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培训内容的回顾与总结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学员的心得体会分享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提高了消防安全意识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通过培训，学员深刻认识到消防安全的重要性。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掌握了消防维保技能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学员表示通过实操训练，掌握了消防设备的维保和维修技能。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增强了团队协作能力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在培训过程中，学员之间互相学习、互相帮助，增强了团队协作能力。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发现了自身不足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部分学员表示在培训中发现了自己在消防知识和技能方面的不足，需要进一步加强学习。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333" r="22333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1028300" y="1726745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理论知识考试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300" y="2298345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检验学员对消防基础知识和维保流程的掌握程度。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8191" y="1713967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实操技能考核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8191" y="228556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通过模拟实操，评估学员在消防设备维保和维修方面的能力。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0738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0738" y="4807470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要求学员结合实际情况，分析火灾隐患并制定整改措施。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18191" y="4317136"/>
            <a:ext cx="293159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考核成绩评定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18191" y="4823328"/>
            <a:ext cx="2931598" cy="119800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根据学员在考试和考核中的表现，评定成绩并颁发相应的证书。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考试与考核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3297" y="2046417"/>
            <a:ext cx="9185406" cy="18859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96000"/>
              </a:lnSpc>
            </a:pPr>
            <a:r>
              <a:rPr lang="en-US" sz="10725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10725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24029" y="4098798"/>
            <a:ext cx="4943475" cy="5334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>
                <a:solidFill>
                  <a:srgbClr val="22222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700">
              <a:solidFill>
                <a:srgbClr val="222222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火灾的成因与分类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成因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电气设备故障、明火使用不当、吸烟、纵火等。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火灾的危害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按照燃烧物质分为A、B、C、D、E、F六类火灾；按照火势大小分为小火、中火、大火、特大火灾等。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人员伤亡、财产损失、环境破坏等。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91988" y="1845509"/>
            <a:ext cx="4092893" cy="409257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2027" y="2155390"/>
            <a:ext cx="3472815" cy="3472815"/>
          </a:xfrm>
          <a:prstGeom prst="ellipse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97260" y="3180638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喷水灭火系统、气体灭火系统、泡沫灭火系统等。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97260" y="2722499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自动灭火系统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7260" y="4437395"/>
            <a:ext cx="5610225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感烟探测器、感温探测器、手动报警按钮等。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97260" y="3979255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火灾报警设备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233189" y="2868543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AutoShape 9"/>
          <p:cNvSpPr/>
          <p:nvPr/>
        </p:nvSpPr>
        <p:spPr>
          <a:xfrm>
            <a:off x="5233189" y="41253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" name="AutoShape 10"/>
          <p:cNvSpPr/>
          <p:nvPr/>
        </p:nvSpPr>
        <p:spPr>
          <a:xfrm>
            <a:off x="4471189" y="5373364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4471189" y="1642200"/>
            <a:ext cx="762000" cy="762000"/>
          </a:xfrm>
          <a:prstGeom prst="ellipse">
            <a:avLst/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2" name="TextBox 12"/>
          <p:cNvSpPr txBox="1"/>
          <p:nvPr/>
        </p:nvSpPr>
        <p:spPr>
          <a:xfrm>
            <a:off x="4470237" y="1782217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32236" y="300856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248581" y="4265317"/>
            <a:ext cx="74485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70237" y="5513381"/>
            <a:ext cx="763905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18969" y="1989857"/>
            <a:ext cx="5609752" cy="4566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灭火器、灭火毯、消火栓等。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18969" y="1531718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灭火器材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387222" y="5699240"/>
            <a:ext cx="5610225" cy="470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疏散指示标志、应急照明灯、逃生通道等。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87222" y="5241100"/>
            <a:ext cx="32807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逃生设备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消防设备简介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2741" y="1342506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749955" y="1680495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892955" y="1485066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预防火灾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92955" y="2045448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定期对消防设施进行检查、测试和维护，及时发现和消除火灾隐患。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531819" y="3172991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2679034" y="3510980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22034" y="3315552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保障安全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22034" y="3875933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消防设施是保障人员生命和财产安全的重要措施，其完好有效是关键。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914425" y="4983758"/>
            <a:ext cx="6612160" cy="1685627"/>
          </a:xfrm>
          <a:prstGeom prst="roundRect">
            <a:avLst>
              <a:gd name="adj" fmla="val 908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5061639" y="5321747"/>
            <a:ext cx="1143000" cy="11049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51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17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04639" y="5126318"/>
            <a:ext cx="3493916" cy="57943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法规要求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04639" y="5686700"/>
            <a:ext cx="4995999" cy="8182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根据相关法规和标准，消防维保是企业和单位的法定义务和责任。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1317" y="1624125"/>
            <a:ext cx="76771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60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60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1317" y="2881425"/>
            <a:ext cx="9203100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1">
                <a:solidFill>
                  <a:srgbClr val="00AF5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消防维保的内容与方法</a:t>
            </a:r>
            <a:endParaRPr lang="en-US" sz="4500" b="1">
              <a:solidFill>
                <a:srgbClr val="00AF5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ellipse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消防设施的维护保养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9368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火灾自动报警系统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463837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检查探测器、手动报警按钮、声光报警器、报警控制器等设备是否正常运行，及时更换损坏设备。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90115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自动喷水灭火系统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471312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检查喷头、管道、水泵、水箱等组件的完好情况，定期进行清洗、试压和联动测试。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54531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气体灭火系统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5115465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检查气体瓶组、管道、喷嘴等部件的完好性，定期进行称重、检测泄漏和模拟启动试验。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55278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消火栓系统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5122940"/>
            <a:ext cx="3251104" cy="105585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检查消火栓、水带、水枪等设备的完好性和有效性，定期进行出水试验和检查。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22222"/>
      </a:dk1>
      <a:lt1>
        <a:srgbClr val="E8FEF1"/>
      </a:lt1>
      <a:dk2>
        <a:srgbClr val="00AF57"/>
      </a:dk2>
      <a:lt2>
        <a:srgbClr val="C7E9BF"/>
      </a:lt2>
      <a:accent1>
        <a:srgbClr val="00AF57"/>
      </a:accent1>
      <a:accent2>
        <a:srgbClr val="00AF57"/>
      </a:accent2>
      <a:accent3>
        <a:srgbClr val="25C776"/>
      </a:accent3>
      <a:accent4>
        <a:srgbClr val="44D68D"/>
      </a:accent4>
      <a:accent5>
        <a:srgbClr val="3ABC9C"/>
      </a:accent5>
      <a:accent6>
        <a:srgbClr val="20A48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4818</Words>
  <Application>WPS 演示</Application>
  <PresentationFormat>On-screen Show (4:3)</PresentationFormat>
  <Paragraphs>580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王继泽--18565418434</cp:lastModifiedBy>
  <cp:revision>2</cp:revision>
  <dcterms:created xsi:type="dcterms:W3CDTF">2006-08-16T00:00:00Z</dcterms:created>
  <dcterms:modified xsi:type="dcterms:W3CDTF">2024-12-04T03:46:18Z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5D29824122844E4BBCF718B1DB7C877E_12</vt:lpwstr>
  </property>
  <property fmtid="{D5CDD505-2E9C-101B-9397-08002B2CF9AE}" pid="3" name="KSOProductBuildVer">
    <vt:lpwstr>2052-12.1.0.18912</vt:lpwstr>
  </property>
</Properties>
</file>