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0"/>
  </p:notesMasterIdLst>
  <p:handoutMasterIdLst>
    <p:handoutMasterId r:id="rId31"/>
  </p:handoutMasterIdLst>
  <p:sldIdLst>
    <p:sldId id="545" r:id="rId3"/>
    <p:sldId id="257" r:id="rId4"/>
    <p:sldId id="259" r:id="rId5"/>
    <p:sldId id="336" r:id="rId6"/>
    <p:sldId id="502" r:id="rId7"/>
    <p:sldId id="498" r:id="rId8"/>
    <p:sldId id="395" r:id="rId9"/>
    <p:sldId id="499" r:id="rId10"/>
    <p:sldId id="503" r:id="rId11"/>
    <p:sldId id="500" r:id="rId12"/>
    <p:sldId id="501" r:id="rId13"/>
    <p:sldId id="504" r:id="rId14"/>
    <p:sldId id="393" r:id="rId15"/>
    <p:sldId id="505" r:id="rId16"/>
    <p:sldId id="506" r:id="rId17"/>
    <p:sldId id="507" r:id="rId18"/>
    <p:sldId id="418" r:id="rId19"/>
    <p:sldId id="420" r:id="rId20"/>
    <p:sldId id="435" r:id="rId21"/>
    <p:sldId id="438" r:id="rId22"/>
    <p:sldId id="439" r:id="rId23"/>
    <p:sldId id="442" r:id="rId24"/>
    <p:sldId id="444" r:id="rId25"/>
    <p:sldId id="447" r:id="rId26"/>
    <p:sldId id="445" r:id="rId27"/>
    <p:sldId id="366" r:id="rId28"/>
    <p:sldId id="548" r:id="rId2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DE77F"/>
    <a:srgbClr val="A50021"/>
    <a:srgbClr val="FF0000"/>
    <a:srgbClr val="0033CC"/>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15"/>
    <p:restoredTop sz="94660"/>
  </p:normalViewPr>
  <p:slideViewPr>
    <p:cSldViewPr>
      <p:cViewPr varScale="1">
        <p:scale>
          <a:sx n="88" d="100"/>
          <a:sy n="88" d="100"/>
        </p:scale>
        <p:origin x="-57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4" Type="http://schemas.openxmlformats.org/officeDocument/2006/relationships/tableStyles" Target="tableStyles.xml"/><Relationship Id="rId33" Type="http://schemas.openxmlformats.org/officeDocument/2006/relationships/viewProps" Target="viewProps.xml"/><Relationship Id="rId32" Type="http://schemas.openxmlformats.org/officeDocument/2006/relationships/presProps" Target="presProps.xml"/><Relationship Id="rId31" Type="http://schemas.openxmlformats.org/officeDocument/2006/relationships/handoutMaster" Target="handoutMasters/handoutMaster1.xml"/><Relationship Id="rId30" Type="http://schemas.openxmlformats.org/officeDocument/2006/relationships/notesMaster" Target="notesMasters/notesMaster1.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页眉占位符 49153"/>
          <p:cNvSpPr>
            <a:spLocks noGrp="1"/>
          </p:cNvSpPr>
          <p:nvPr>
            <p:ph type="hdr" sz="quarter"/>
          </p:nvPr>
        </p:nvSpPr>
        <p:spPr>
          <a:xfrm>
            <a:off x="0" y="0"/>
            <a:ext cx="2971800" cy="457200"/>
          </a:xfrm>
          <a:prstGeom prst="rect">
            <a:avLst/>
          </a:prstGeom>
          <a:noFill/>
          <a:ln w="9525">
            <a:noFill/>
            <a:miter/>
          </a:ln>
        </p:spPr>
        <p:txBody>
          <a:bodyPr/>
          <a:lstStyle>
            <a:lvl1pPr>
              <a:buFont typeface="Arial" panose="020B0604020202020204" pitchFamily="34" charset="0"/>
              <a:buNone/>
              <a:defRPr sz="1200" noProof="1">
                <a:latin typeface="Arial" panose="020B0604020202020204" pitchFamily="34" charset="0"/>
                <a:ea typeface="宋体" panose="02010600030101010101" pitchFamily="2" charset="-122"/>
              </a:defRPr>
            </a:lvl1pPr>
          </a:lstStyle>
          <a:p>
            <a:pPr>
              <a:defRPr/>
            </a:pPr>
            <a:endParaRPr lang="zh-CN" altLang="en-US"/>
          </a:p>
        </p:txBody>
      </p:sp>
      <p:sp>
        <p:nvSpPr>
          <p:cNvPr id="49155" name="日期占位符 49154"/>
          <p:cNvSpPr>
            <a:spLocks noGrp="1"/>
          </p:cNvSpPr>
          <p:nvPr>
            <p:ph type="dt" sz="quarter" idx="1"/>
          </p:nvPr>
        </p:nvSpPr>
        <p:spPr>
          <a:xfrm>
            <a:off x="3884613" y="0"/>
            <a:ext cx="2971800" cy="457200"/>
          </a:xfrm>
          <a:prstGeom prst="rect">
            <a:avLst/>
          </a:prstGeom>
          <a:noFill/>
          <a:ln w="9525">
            <a:noFill/>
            <a:miter/>
          </a:ln>
        </p:spPr>
        <p:txBody>
          <a:bodyPr/>
          <a:lstStyle>
            <a:lvl1pPr algn="r">
              <a:buFont typeface="Arial" panose="020B0604020202020204" pitchFamily="34" charset="0"/>
              <a:buNone/>
              <a:defRPr sz="1200" noProof="1">
                <a:latin typeface="Arial" panose="020B0604020202020204" pitchFamily="34" charset="0"/>
                <a:ea typeface="宋体" panose="02010600030101010101" pitchFamily="2" charset="-122"/>
              </a:defRPr>
            </a:lvl1pPr>
          </a:lstStyle>
          <a:p>
            <a:pPr>
              <a:defRPr/>
            </a:pPr>
            <a:endParaRPr lang="en-US" altLang="zh-CN"/>
          </a:p>
        </p:txBody>
      </p:sp>
      <p:sp>
        <p:nvSpPr>
          <p:cNvPr id="49156" name="页脚占位符 49155"/>
          <p:cNvSpPr>
            <a:spLocks noGrp="1"/>
          </p:cNvSpPr>
          <p:nvPr>
            <p:ph type="ftr" sz="quarter" idx="2"/>
          </p:nvPr>
        </p:nvSpPr>
        <p:spPr>
          <a:xfrm>
            <a:off x="0" y="8685213"/>
            <a:ext cx="2971800" cy="457200"/>
          </a:xfrm>
          <a:prstGeom prst="rect">
            <a:avLst/>
          </a:prstGeom>
          <a:noFill/>
          <a:ln w="9525">
            <a:noFill/>
            <a:miter/>
          </a:ln>
        </p:spPr>
        <p:txBody>
          <a:bodyPr anchor="b"/>
          <a:lstStyle>
            <a:lvl1pPr>
              <a:buFont typeface="Arial" panose="020B0604020202020204" pitchFamily="34" charset="0"/>
              <a:buNone/>
              <a:defRPr sz="1200" noProof="1">
                <a:latin typeface="Arial" panose="020B0604020202020204" pitchFamily="34" charset="0"/>
                <a:ea typeface="宋体" panose="02010600030101010101" pitchFamily="2" charset="-122"/>
              </a:defRPr>
            </a:lvl1pPr>
          </a:lstStyle>
          <a:p>
            <a:pPr>
              <a:defRPr/>
            </a:pPr>
            <a:endParaRPr lang="en-US" altLang="zh-CN"/>
          </a:p>
        </p:txBody>
      </p:sp>
      <p:sp>
        <p:nvSpPr>
          <p:cNvPr id="49157" name="灯片编号占位符 49156"/>
          <p:cNvSpPr>
            <a:spLocks noGrp="1"/>
          </p:cNvSpPr>
          <p:nvPr>
            <p:ph type="sldNum" sz="quarter" idx="3"/>
          </p:nvPr>
        </p:nvSpPr>
        <p:spPr>
          <a:xfrm>
            <a:off x="3884613" y="8685213"/>
            <a:ext cx="2971800" cy="457200"/>
          </a:xfrm>
          <a:prstGeom prst="rect">
            <a:avLst/>
          </a:prstGeom>
          <a:noFill/>
          <a:ln w="9525">
            <a:noFill/>
            <a:miter/>
          </a:ln>
        </p:spPr>
        <p:txBody>
          <a:bodyPr anchor="b"/>
          <a:lstStyle>
            <a:lvl1pPr algn="r">
              <a:buFont typeface="Arial" panose="020B0604020202020204" pitchFamily="34" charset="0"/>
              <a:buNone/>
              <a:defRPr sz="1200" noProof="1" dirty="0">
                <a:latin typeface="Arial" panose="020B0604020202020204" pitchFamily="34" charset="0"/>
                <a:ea typeface="宋体" panose="02010600030101010101" pitchFamily="2" charset="-122"/>
                <a:cs typeface="+mn-ea"/>
              </a:defRPr>
            </a:lvl1pPr>
          </a:lstStyle>
          <a:p>
            <a:pPr>
              <a:defRPr/>
            </a:pPr>
            <a:fld id="{C6CC8EEA-44CE-4607-904A-5DB2CF30660F}" type="slidenum">
              <a:rPr lang="zh-CN" altLang="en-US"/>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grpSp>
        <p:nvGrpSpPr>
          <p:cNvPr id="4" name="组合 55"/>
          <p:cNvGrpSpPr/>
          <p:nvPr/>
        </p:nvGrpSpPr>
        <p:grpSpPr bwMode="auto">
          <a:xfrm>
            <a:off x="614363" y="3695891"/>
            <a:ext cx="4820841" cy="0"/>
            <a:chOff x="5546187" y="4012650"/>
            <a:chExt cx="6426738" cy="0"/>
          </a:xfrm>
        </p:grpSpPr>
        <p:cxnSp>
          <p:nvCxnSpPr>
            <p:cNvPr id="5" name="直接连接符 4"/>
            <p:cNvCxnSpPr/>
            <p:nvPr/>
          </p:nvCxnSpPr>
          <p:spPr>
            <a:xfrm>
              <a:off x="5546187" y="4012650"/>
              <a:ext cx="6426738"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a:off x="5546187" y="4012650"/>
              <a:ext cx="2818939" cy="0"/>
            </a:xfrm>
            <a:prstGeom prst="line">
              <a:avLst/>
            </a:prstGeom>
            <a:ln w="63500">
              <a:solidFill>
                <a:srgbClr val="BDE780"/>
              </a:solidFill>
            </a:ln>
          </p:spPr>
          <p:style>
            <a:lnRef idx="1">
              <a:schemeClr val="accent1"/>
            </a:lnRef>
            <a:fillRef idx="0">
              <a:schemeClr val="accent1"/>
            </a:fillRef>
            <a:effectRef idx="0">
              <a:schemeClr val="accent1"/>
            </a:effectRef>
            <a:fontRef idx="minor">
              <a:schemeClr val="tx1"/>
            </a:fontRef>
          </p:style>
        </p:cxnSp>
      </p:grpSp>
      <p:sp>
        <p:nvSpPr>
          <p:cNvPr id="7" name="矩形 6"/>
          <p:cNvSpPr/>
          <p:nvPr/>
        </p:nvSpPr>
        <p:spPr>
          <a:xfrm>
            <a:off x="5807869" y="2879725"/>
            <a:ext cx="3336131" cy="1339851"/>
          </a:xfrm>
          <a:prstGeom prst="rect">
            <a:avLst/>
          </a:prstGeom>
          <a:solidFill>
            <a:srgbClr val="BDE78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sz="1350"/>
          </a:p>
        </p:txBody>
      </p:sp>
      <p:sp>
        <p:nvSpPr>
          <p:cNvPr id="2" name="标题 1"/>
          <p:cNvSpPr>
            <a:spLocks noGrp="1"/>
          </p:cNvSpPr>
          <p:nvPr>
            <p:ph type="ctrTitle" hasCustomPrompt="1"/>
          </p:nvPr>
        </p:nvSpPr>
        <p:spPr>
          <a:xfrm>
            <a:off x="628651" y="2243330"/>
            <a:ext cx="4806554" cy="1327150"/>
          </a:xfrm>
        </p:spPr>
        <p:txBody>
          <a:bodyPr anchor="b">
            <a:normAutofit/>
          </a:bodyPr>
          <a:lstStyle>
            <a:lvl1pPr algn="dist">
              <a:defRPr sz="4050"/>
            </a:lvl1pPr>
          </a:lstStyle>
          <a:p>
            <a:r>
              <a:rPr lang="zh-CN" altLang="en-US" dirty="0" smtClean="0"/>
              <a:t>编辑标题</a:t>
            </a:r>
            <a:endParaRPr lang="zh-CN" altLang="en-US" dirty="0"/>
          </a:p>
        </p:txBody>
      </p:sp>
      <p:sp>
        <p:nvSpPr>
          <p:cNvPr id="3" name="副标题 2"/>
          <p:cNvSpPr>
            <a:spLocks noGrp="1"/>
          </p:cNvSpPr>
          <p:nvPr>
            <p:ph type="subTitle" idx="1"/>
          </p:nvPr>
        </p:nvSpPr>
        <p:spPr>
          <a:xfrm>
            <a:off x="628650" y="3818130"/>
            <a:ext cx="4806554" cy="681037"/>
          </a:xfrm>
        </p:spPr>
        <p:txBody>
          <a:bodyPr>
            <a:normAutofit/>
          </a:bodyPr>
          <a:lstStyle>
            <a:lvl1pPr marL="0" indent="0" algn="dist">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8" name="日期占位符 3"/>
          <p:cNvSpPr>
            <a:spLocks noGrp="1"/>
          </p:cNvSpPr>
          <p:nvPr>
            <p:ph type="dt" sz="half" idx="10"/>
          </p:nvPr>
        </p:nvSpPr>
        <p:spPr/>
        <p:txBody>
          <a:bodyPr>
            <a:normAutofit/>
          </a:bodyPr>
          <a:lstStyle>
            <a:lvl1pPr>
              <a:defRPr sz="1200"/>
            </a:lvl1pPr>
          </a:lstStyle>
          <a:p>
            <a:pPr>
              <a:defRPr/>
            </a:pPr>
            <a:fld id="{B6DC1525-3C35-4466-BE28-7462DC0F72B5}" type="datetimeFigureOut">
              <a:rPr lang="zh-CN" altLang="en-US" smtClean="0"/>
            </a:fld>
            <a:endParaRPr lang="zh-CN" altLang="en-US"/>
          </a:p>
        </p:txBody>
      </p:sp>
      <p:sp>
        <p:nvSpPr>
          <p:cNvPr id="9" name="页脚占位符 4"/>
          <p:cNvSpPr>
            <a:spLocks noGrp="1"/>
          </p:cNvSpPr>
          <p:nvPr>
            <p:ph type="ftr" sz="quarter" idx="11"/>
          </p:nvPr>
        </p:nvSpPr>
        <p:spPr/>
        <p:txBody>
          <a:bodyPr>
            <a:normAutofit/>
          </a:bodyPr>
          <a:lstStyle>
            <a:lvl1pPr>
              <a:defRPr sz="1200"/>
            </a:lvl1pPr>
          </a:lstStyle>
          <a:p>
            <a:pPr>
              <a:defRPr/>
            </a:pPr>
            <a:endParaRPr lang="zh-CN" altLang="en-US"/>
          </a:p>
        </p:txBody>
      </p:sp>
      <p:sp>
        <p:nvSpPr>
          <p:cNvPr id="10" name="灯片编号占位符 5"/>
          <p:cNvSpPr>
            <a:spLocks noGrp="1"/>
          </p:cNvSpPr>
          <p:nvPr>
            <p:ph type="sldNum" sz="quarter" idx="12"/>
          </p:nvPr>
        </p:nvSpPr>
        <p:spPr/>
        <p:txBody>
          <a:bodyPr>
            <a:normAutofit/>
          </a:bodyPr>
          <a:lstStyle>
            <a:lvl1pPr>
              <a:defRPr sz="1200"/>
            </a:lvl1pPr>
          </a:lstStyle>
          <a:p>
            <a:pPr>
              <a:defRPr/>
            </a:pPr>
            <a:fld id="{1A460E6B-B382-4B64-93D2-7E20636A5EF3}" type="slidenum">
              <a:rPr lang="zh-CN" altLang="en-US" smtClean="0"/>
            </a:fld>
            <a:endParaRPr lang="zh-CN" altLang="en-US"/>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normAutofit/>
          </a:bodyPr>
          <a:lstStyle>
            <a:lvl1pPr>
              <a:defRPr sz="1200"/>
            </a:lvl1pPr>
          </a:lstStyle>
          <a:p>
            <a:pPr>
              <a:defRPr/>
            </a:pPr>
            <a:fld id="{E3886BB0-4AB5-4ACD-B70E-C7097BF9EE61}" type="datetimeFigureOut">
              <a:rPr lang="zh-CN" altLang="en-US" smtClean="0"/>
            </a:fld>
            <a:endParaRPr lang="zh-CN" altLang="en-US"/>
          </a:p>
        </p:txBody>
      </p:sp>
      <p:sp>
        <p:nvSpPr>
          <p:cNvPr id="4" name="页脚占位符 3"/>
          <p:cNvSpPr>
            <a:spLocks noGrp="1"/>
          </p:cNvSpPr>
          <p:nvPr>
            <p:ph type="ftr" sz="quarter" idx="11"/>
          </p:nvPr>
        </p:nvSpPr>
        <p:spPr/>
        <p:txBody>
          <a:bodyPr>
            <a:normAutofit/>
          </a:bodyPr>
          <a:lstStyle>
            <a:lvl1pPr>
              <a:defRPr sz="1200"/>
            </a:lvl1pPr>
          </a:lstStyle>
          <a:p>
            <a:pPr>
              <a:defRPr/>
            </a:pPr>
            <a:endParaRPr lang="zh-CN" altLang="en-US"/>
          </a:p>
        </p:txBody>
      </p:sp>
      <p:sp>
        <p:nvSpPr>
          <p:cNvPr id="5" name="灯片编号占位符 4"/>
          <p:cNvSpPr>
            <a:spLocks noGrp="1"/>
          </p:cNvSpPr>
          <p:nvPr>
            <p:ph type="sldNum" sz="quarter" idx="12"/>
          </p:nvPr>
        </p:nvSpPr>
        <p:spPr/>
        <p:txBody>
          <a:bodyPr>
            <a:normAutofit/>
          </a:bodyPr>
          <a:lstStyle>
            <a:lvl1pPr>
              <a:defRPr sz="1200"/>
            </a:lvl1pPr>
          </a:lstStyle>
          <a:p>
            <a:pPr>
              <a:defRPr/>
            </a:pPr>
            <a:fld id="{CDEC1570-4723-4EEA-A9A1-DDA8666EC61C}" type="slidenum">
              <a:rPr lang="zh-CN" altLang="en-US" smtClean="0"/>
            </a:fld>
            <a:endParaRPr lang="zh-CN" altLang="en-US"/>
          </a:p>
        </p:txBody>
      </p:sp>
      <p:sp>
        <p:nvSpPr>
          <p:cNvPr id="7" name="内容占位符 6"/>
          <p:cNvSpPr>
            <a:spLocks noGrp="1"/>
          </p:cNvSpPr>
          <p:nvPr>
            <p:ph sz="quarter" idx="13"/>
          </p:nvPr>
        </p:nvSpPr>
        <p:spPr>
          <a:xfrm>
            <a:off x="628650" y="479425"/>
            <a:ext cx="7886700" cy="5703888"/>
          </a:xfrm>
        </p:spPr>
        <p:txBody>
          <a:bodyPr>
            <a:normAutofit/>
          </a:bodyPr>
          <a:lstStyle>
            <a:lvl1pPr>
              <a:defRPr sz="2400"/>
            </a:lvl1pPr>
            <a:lvl2pPr>
              <a:defRPr sz="2000"/>
            </a:lvl2pPr>
            <a:lvl3pPr>
              <a:defRPr sz="1800"/>
            </a:lvl3pPr>
            <a:lvl4pPr>
              <a:defRPr sz="1800"/>
            </a:lvl4pPr>
            <a:lvl5pPr>
              <a:defRPr sz="1800"/>
            </a:lvl5p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文本占位符 2"/>
          <p:cNvSpPr>
            <a:spLocks noGrp="1"/>
          </p:cNvSpPr>
          <p:nvPr>
            <p:ph type="body" sz="half" idx="1"/>
          </p:nvPr>
        </p:nvSpPr>
        <p:spPr>
          <a:xfrm>
            <a:off x="628650" y="1825625"/>
            <a:ext cx="3886200" cy="4351338"/>
          </a:xfrm>
        </p:spPr>
        <p:txBody>
          <a:body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
        <p:nvSpPr>
          <p:cNvPr id="4" name="内容占位符 3"/>
          <p:cNvSpPr>
            <a:spLocks noGrp="1"/>
          </p:cNvSpPr>
          <p:nvPr>
            <p:ph sz="half" idx="2"/>
          </p:nvPr>
        </p:nvSpPr>
        <p:spPr>
          <a:xfrm>
            <a:off x="4629150" y="1825625"/>
            <a:ext cx="3886200" cy="4351338"/>
          </a:xfrm>
        </p:spPr>
        <p:txBody>
          <a:body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
        <p:nvSpPr>
          <p:cNvPr id="5" name="日期占位符 3079"/>
          <p:cNvSpPr>
            <a:spLocks noGrp="1"/>
          </p:cNvSpPr>
          <p:nvPr>
            <p:ph type="dt" sz="half" idx="10"/>
          </p:nvPr>
        </p:nvSpPr>
        <p:spPr/>
        <p:txBody>
          <a:bodyPr/>
          <a:lstStyle>
            <a:lvl1pPr>
              <a:defRPr/>
            </a:lvl1pPr>
          </a:lstStyle>
          <a:p>
            <a:pPr>
              <a:defRPr/>
            </a:pPr>
            <a:endParaRPr lang="zh-CN" altLang="en-US"/>
          </a:p>
        </p:txBody>
      </p:sp>
      <p:sp>
        <p:nvSpPr>
          <p:cNvPr id="6" name="页脚占位符 3080"/>
          <p:cNvSpPr>
            <a:spLocks noGrp="1"/>
          </p:cNvSpPr>
          <p:nvPr>
            <p:ph type="ftr" sz="quarter" idx="11"/>
          </p:nvPr>
        </p:nvSpPr>
        <p:spPr/>
        <p:txBody>
          <a:bodyPr/>
          <a:lstStyle>
            <a:lvl1pPr>
              <a:defRPr/>
            </a:lvl1pPr>
          </a:lstStyle>
          <a:p>
            <a:pPr>
              <a:defRPr/>
            </a:pPr>
            <a:endParaRPr lang="zh-CN" altLang="en-US"/>
          </a:p>
        </p:txBody>
      </p:sp>
      <p:sp>
        <p:nvSpPr>
          <p:cNvPr id="7" name="灯片编号占位符 3081"/>
          <p:cNvSpPr>
            <a:spLocks noGrp="1"/>
          </p:cNvSpPr>
          <p:nvPr>
            <p:ph type="sldNum" sz="quarter" idx="12"/>
          </p:nvPr>
        </p:nvSpPr>
        <p:spPr/>
        <p:txBody>
          <a:bodyPr/>
          <a:lstStyle>
            <a:lvl1pPr>
              <a:defRPr/>
            </a:lvl1pPr>
          </a:lstStyle>
          <a:p>
            <a:pPr>
              <a:defRPr/>
            </a:pPr>
            <a:fld id="{09A6CD0A-1CB5-41F2-90E3-A6B1537DD0CD}" type="slidenum">
              <a:rPr lang="zh-CN" altLang="en-US"/>
            </a:fld>
            <a:endParaRPr lang="zh-CN" altLang="en-US"/>
          </a:p>
        </p:txBody>
      </p:sp>
    </p:spTree>
  </p:cSld>
  <p:clrMapOvr>
    <a:masterClrMapping/>
  </p:clrMapOvr>
  <p:transition>
    <p:blinds dir="vert"/>
  </p:transition>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normAutofit/>
          </a:bodyPr>
          <a:lstStyle>
            <a:lvl1pPr>
              <a:defRPr sz="2400"/>
            </a:lvl1pPr>
            <a:lvl2pPr>
              <a:defRPr sz="2000"/>
            </a:lvl2pPr>
            <a:lvl3pPr>
              <a:defRPr sz="1800"/>
            </a:lvl3pPr>
            <a:lvl4pPr>
              <a:defRPr sz="1800"/>
            </a:lvl4pPr>
            <a:lvl5pPr>
              <a:defRPr sz="1800"/>
            </a:lvl5p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日期占位符 3"/>
          <p:cNvSpPr>
            <a:spLocks noGrp="1"/>
          </p:cNvSpPr>
          <p:nvPr>
            <p:ph type="dt" sz="half" idx="10"/>
          </p:nvPr>
        </p:nvSpPr>
        <p:spPr/>
        <p:txBody>
          <a:bodyPr>
            <a:normAutofit/>
          </a:bodyPr>
          <a:lstStyle>
            <a:lvl1pPr>
              <a:defRPr sz="1200"/>
            </a:lvl1pPr>
          </a:lstStyle>
          <a:p>
            <a:pPr>
              <a:defRPr/>
            </a:pPr>
            <a:fld id="{1A42565D-A520-4A4B-A2F0-74BC43DFD683}" type="datetimeFigureOut">
              <a:rPr lang="zh-CN" altLang="en-US" smtClean="0"/>
            </a:fld>
            <a:endParaRPr lang="zh-CN" altLang="en-US"/>
          </a:p>
        </p:txBody>
      </p:sp>
      <p:sp>
        <p:nvSpPr>
          <p:cNvPr id="5" name="页脚占位符 4"/>
          <p:cNvSpPr>
            <a:spLocks noGrp="1"/>
          </p:cNvSpPr>
          <p:nvPr>
            <p:ph type="ftr" sz="quarter" idx="11"/>
          </p:nvPr>
        </p:nvSpPr>
        <p:spPr/>
        <p:txBody>
          <a:bodyPr>
            <a:normAutofit/>
          </a:bodyPr>
          <a:lstStyle>
            <a:lvl1pPr>
              <a:defRPr sz="1200"/>
            </a:lvl1pPr>
          </a:lstStyle>
          <a:p>
            <a:pPr>
              <a:defRPr/>
            </a:pPr>
            <a:endParaRPr lang="zh-CN" altLang="en-US"/>
          </a:p>
        </p:txBody>
      </p:sp>
      <p:sp>
        <p:nvSpPr>
          <p:cNvPr id="6" name="灯片编号占位符 5"/>
          <p:cNvSpPr>
            <a:spLocks noGrp="1"/>
          </p:cNvSpPr>
          <p:nvPr>
            <p:ph type="sldNum" sz="quarter" idx="12"/>
          </p:nvPr>
        </p:nvSpPr>
        <p:spPr/>
        <p:txBody>
          <a:bodyPr>
            <a:normAutofit/>
          </a:bodyPr>
          <a:lstStyle>
            <a:lvl1pPr>
              <a:defRPr sz="1200"/>
            </a:lvl1pPr>
          </a:lstStyle>
          <a:p>
            <a:pPr>
              <a:defRPr/>
            </a:pPr>
            <a:fld id="{3DCDD9DD-3971-493D-9569-A0923220D39B}" type="slidenum">
              <a:rPr lang="zh-CN" altLang="en-US" smtClean="0"/>
            </a:fld>
            <a:endParaRPr lang="zh-CN" altLang="en-US"/>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cxnSp>
        <p:nvCxnSpPr>
          <p:cNvPr id="13" name="直接连接符 12"/>
          <p:cNvCxnSpPr/>
          <p:nvPr/>
        </p:nvCxnSpPr>
        <p:spPr>
          <a:xfrm flipV="1">
            <a:off x="1551993" y="3989212"/>
            <a:ext cx="915987" cy="78898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矩形 13"/>
          <p:cNvSpPr/>
          <p:nvPr/>
        </p:nvSpPr>
        <p:spPr>
          <a:xfrm rot="2801929">
            <a:off x="1159086" y="1958006"/>
            <a:ext cx="2562225" cy="2563812"/>
          </a:xfrm>
          <a:prstGeom prst="rect">
            <a:avLst/>
          </a:prstGeom>
          <a:solidFill>
            <a:srgbClr val="BDE78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a:solidFill>
                <a:prstClr val="white"/>
              </a:solidFill>
            </a:endParaRPr>
          </a:p>
        </p:txBody>
      </p:sp>
      <p:sp>
        <p:nvSpPr>
          <p:cNvPr id="15" name="矩形 14"/>
          <p:cNvSpPr/>
          <p:nvPr/>
        </p:nvSpPr>
        <p:spPr>
          <a:xfrm rot="2801929">
            <a:off x="2501318" y="4681362"/>
            <a:ext cx="292100" cy="292100"/>
          </a:xfrm>
          <a:prstGeom prst="rect">
            <a:avLst/>
          </a:prstGeom>
          <a:solidFill>
            <a:srgbClr val="BDE78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a:solidFill>
                <a:prstClr val="white"/>
              </a:solidFill>
            </a:endParaRPr>
          </a:p>
        </p:txBody>
      </p:sp>
      <p:sp>
        <p:nvSpPr>
          <p:cNvPr id="16" name="矩形 15"/>
          <p:cNvSpPr/>
          <p:nvPr/>
        </p:nvSpPr>
        <p:spPr>
          <a:xfrm rot="2801929">
            <a:off x="1347205" y="1520649"/>
            <a:ext cx="447675" cy="447675"/>
          </a:xfrm>
          <a:prstGeom prst="rect">
            <a:avLst/>
          </a:prstGeom>
          <a:solidFill>
            <a:srgbClr val="BDE78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a:solidFill>
                <a:prstClr val="white"/>
              </a:solidFill>
            </a:endParaRPr>
          </a:p>
        </p:txBody>
      </p:sp>
      <p:cxnSp>
        <p:nvCxnSpPr>
          <p:cNvPr id="17" name="直接连接符 16"/>
          <p:cNvCxnSpPr/>
          <p:nvPr/>
        </p:nvCxnSpPr>
        <p:spPr>
          <a:xfrm flipV="1">
            <a:off x="3356980" y="1574624"/>
            <a:ext cx="528638" cy="487363"/>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flipV="1">
            <a:off x="402643" y="3997149"/>
            <a:ext cx="704850" cy="608013"/>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ph type="title"/>
          </p:nvPr>
        </p:nvSpPr>
        <p:spPr>
          <a:xfrm>
            <a:off x="4280242" y="2687542"/>
            <a:ext cx="4355307" cy="723901"/>
          </a:xfrm>
        </p:spPr>
        <p:txBody>
          <a:bodyPr anchor="b">
            <a:normAutofit/>
          </a:bodyPr>
          <a:lstStyle>
            <a:lvl1pPr>
              <a:defRPr sz="24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280241" y="3533681"/>
            <a:ext cx="4360070" cy="1500187"/>
          </a:xfrm>
        </p:spPr>
        <p:txBody>
          <a:bodyPr>
            <a:normAutofit/>
          </a:bodyPr>
          <a:lstStyle>
            <a:lvl1pPr marL="0" indent="0">
              <a:buNone/>
              <a:defRPr sz="18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smtClean="0"/>
              <a:t>单击此处编辑母版文本样式</a:t>
            </a:r>
            <a:endParaRPr lang="zh-CN" altLang="en-US" dirty="0" smtClean="0"/>
          </a:p>
        </p:txBody>
      </p:sp>
      <p:sp>
        <p:nvSpPr>
          <p:cNvPr id="10" name="日期占位符 3"/>
          <p:cNvSpPr>
            <a:spLocks noGrp="1"/>
          </p:cNvSpPr>
          <p:nvPr>
            <p:ph type="dt" sz="half" idx="10"/>
          </p:nvPr>
        </p:nvSpPr>
        <p:spPr/>
        <p:txBody>
          <a:bodyPr>
            <a:normAutofit/>
          </a:bodyPr>
          <a:lstStyle>
            <a:lvl1pPr>
              <a:defRPr sz="1200"/>
            </a:lvl1pPr>
          </a:lstStyle>
          <a:p>
            <a:pPr>
              <a:defRPr/>
            </a:pPr>
            <a:fld id="{F47FE31C-0E94-48E8-9582-BA7C31B22F34}" type="datetimeFigureOut">
              <a:rPr lang="zh-CN" altLang="en-US" smtClean="0"/>
            </a:fld>
            <a:endParaRPr lang="zh-CN" altLang="en-US"/>
          </a:p>
        </p:txBody>
      </p:sp>
      <p:sp>
        <p:nvSpPr>
          <p:cNvPr id="11" name="页脚占位符 4"/>
          <p:cNvSpPr>
            <a:spLocks noGrp="1"/>
          </p:cNvSpPr>
          <p:nvPr>
            <p:ph type="ftr" sz="quarter" idx="11"/>
          </p:nvPr>
        </p:nvSpPr>
        <p:spPr/>
        <p:txBody>
          <a:bodyPr>
            <a:normAutofit/>
          </a:bodyPr>
          <a:lstStyle>
            <a:lvl1pPr>
              <a:defRPr sz="1200"/>
            </a:lvl1pPr>
          </a:lstStyle>
          <a:p>
            <a:pPr>
              <a:defRPr/>
            </a:pPr>
            <a:endParaRPr lang="zh-CN" altLang="en-US"/>
          </a:p>
        </p:txBody>
      </p:sp>
      <p:sp>
        <p:nvSpPr>
          <p:cNvPr id="12" name="灯片编号占位符 5"/>
          <p:cNvSpPr>
            <a:spLocks noGrp="1"/>
          </p:cNvSpPr>
          <p:nvPr>
            <p:ph type="sldNum" sz="quarter" idx="12"/>
          </p:nvPr>
        </p:nvSpPr>
        <p:spPr/>
        <p:txBody>
          <a:bodyPr>
            <a:normAutofit/>
          </a:bodyPr>
          <a:lstStyle>
            <a:lvl1pPr>
              <a:defRPr sz="1200"/>
            </a:lvl1pPr>
          </a:lstStyle>
          <a:p>
            <a:pPr>
              <a:defRPr/>
            </a:pPr>
            <a:fld id="{E9953BC6-7E6F-4278-90AF-41D3F48311E4}" type="slidenum">
              <a:rPr lang="zh-CN" altLang="en-US" smtClean="0"/>
            </a:fld>
            <a:endParaRPr lang="zh-CN" alt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3"/>
          <p:cNvSpPr>
            <a:spLocks noGrp="1"/>
          </p:cNvSpPr>
          <p:nvPr>
            <p:ph type="dt" sz="half" idx="10"/>
          </p:nvPr>
        </p:nvSpPr>
        <p:spPr/>
        <p:txBody>
          <a:bodyPr>
            <a:normAutofit/>
          </a:bodyPr>
          <a:lstStyle>
            <a:lvl1pPr>
              <a:defRPr sz="1200"/>
            </a:lvl1pPr>
          </a:lstStyle>
          <a:p>
            <a:pPr>
              <a:defRPr/>
            </a:pPr>
            <a:fld id="{B4071C27-ACDF-48DE-BA8D-EED2E48540BD}" type="datetimeFigureOut">
              <a:rPr lang="zh-CN" altLang="en-US" smtClean="0"/>
            </a:fld>
            <a:endParaRPr lang="zh-CN" altLang="en-US"/>
          </a:p>
        </p:txBody>
      </p:sp>
      <p:sp>
        <p:nvSpPr>
          <p:cNvPr id="6" name="页脚占位符 4"/>
          <p:cNvSpPr>
            <a:spLocks noGrp="1"/>
          </p:cNvSpPr>
          <p:nvPr>
            <p:ph type="ftr" sz="quarter" idx="11"/>
          </p:nvPr>
        </p:nvSpPr>
        <p:spPr/>
        <p:txBody>
          <a:bodyPr>
            <a:normAutofit/>
          </a:bodyPr>
          <a:lstStyle>
            <a:lvl1pPr>
              <a:defRPr sz="1200"/>
            </a:lvl1pPr>
          </a:lstStyle>
          <a:p>
            <a:pPr>
              <a:defRPr/>
            </a:pPr>
            <a:endParaRPr lang="zh-CN" altLang="en-US"/>
          </a:p>
        </p:txBody>
      </p:sp>
      <p:sp>
        <p:nvSpPr>
          <p:cNvPr id="7" name="灯片编号占位符 5"/>
          <p:cNvSpPr>
            <a:spLocks noGrp="1"/>
          </p:cNvSpPr>
          <p:nvPr>
            <p:ph type="sldNum" sz="quarter" idx="12"/>
          </p:nvPr>
        </p:nvSpPr>
        <p:spPr/>
        <p:txBody>
          <a:bodyPr>
            <a:normAutofit/>
          </a:bodyPr>
          <a:lstStyle>
            <a:lvl1pPr>
              <a:defRPr sz="1200"/>
            </a:lvl1pPr>
          </a:lstStyle>
          <a:p>
            <a:pPr>
              <a:defRPr/>
            </a:pPr>
            <a:fld id="{FC4A5010-218D-4CE6-BA36-F6DCBC858942}" type="slidenum">
              <a:rPr lang="zh-CN" altLang="en-US" smtClean="0"/>
            </a:fld>
            <a:endParaRPr lang="zh-CN" altLang="en-US"/>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757363"/>
            <a:ext cx="3868340" cy="823912"/>
          </a:xfrm>
        </p:spPr>
        <p:txBody>
          <a:bodyPr anchor="b">
            <a:normAutofit/>
          </a:bodyPr>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smtClean="0"/>
              <a:t>单击此处编辑母版文本样式</a:t>
            </a:r>
            <a:endParaRPr lang="zh-CN" altLang="en-US" dirty="0" smtClean="0"/>
          </a:p>
        </p:txBody>
      </p:sp>
      <p:sp>
        <p:nvSpPr>
          <p:cNvPr id="4" name="内容占位符 3"/>
          <p:cNvSpPr>
            <a:spLocks noGrp="1"/>
          </p:cNvSpPr>
          <p:nvPr>
            <p:ph sz="half" idx="2"/>
          </p:nvPr>
        </p:nvSpPr>
        <p:spPr>
          <a:xfrm>
            <a:off x="629842" y="2628900"/>
            <a:ext cx="3868340" cy="3560763"/>
          </a:xfrm>
        </p:spPr>
        <p:txBody>
          <a:bodyPr>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29150" y="1757363"/>
            <a:ext cx="3887391" cy="823912"/>
          </a:xfrm>
        </p:spPr>
        <p:txBody>
          <a:bodyPr anchor="b">
            <a:normAutofit/>
          </a:bodyPr>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smtClean="0"/>
              <a:t>单击此处编辑母版文本样式</a:t>
            </a:r>
            <a:endParaRPr lang="zh-CN" altLang="en-US" dirty="0" smtClean="0"/>
          </a:p>
        </p:txBody>
      </p:sp>
      <p:sp>
        <p:nvSpPr>
          <p:cNvPr id="6" name="内容占位符 5"/>
          <p:cNvSpPr>
            <a:spLocks noGrp="1"/>
          </p:cNvSpPr>
          <p:nvPr>
            <p:ph sz="quarter" idx="4"/>
          </p:nvPr>
        </p:nvSpPr>
        <p:spPr>
          <a:xfrm>
            <a:off x="4629150" y="2628900"/>
            <a:ext cx="3887391" cy="3560763"/>
          </a:xfrm>
        </p:spPr>
        <p:txBody>
          <a:bodyPr>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3"/>
          <p:cNvSpPr>
            <a:spLocks noGrp="1"/>
          </p:cNvSpPr>
          <p:nvPr>
            <p:ph type="dt" sz="half" idx="10"/>
          </p:nvPr>
        </p:nvSpPr>
        <p:spPr/>
        <p:txBody>
          <a:bodyPr>
            <a:normAutofit/>
          </a:bodyPr>
          <a:lstStyle>
            <a:lvl1pPr>
              <a:defRPr sz="1200"/>
            </a:lvl1pPr>
          </a:lstStyle>
          <a:p>
            <a:pPr>
              <a:defRPr/>
            </a:pPr>
            <a:fld id="{9BA4C13F-3752-49A7-8D6E-0A1DD69D1DDF}" type="datetimeFigureOut">
              <a:rPr lang="zh-CN" altLang="en-US" smtClean="0"/>
            </a:fld>
            <a:endParaRPr lang="zh-CN" altLang="en-US"/>
          </a:p>
        </p:txBody>
      </p:sp>
      <p:sp>
        <p:nvSpPr>
          <p:cNvPr id="8" name="页脚占位符 4"/>
          <p:cNvSpPr>
            <a:spLocks noGrp="1"/>
          </p:cNvSpPr>
          <p:nvPr>
            <p:ph type="ftr" sz="quarter" idx="11"/>
          </p:nvPr>
        </p:nvSpPr>
        <p:spPr/>
        <p:txBody>
          <a:bodyPr>
            <a:normAutofit/>
          </a:bodyPr>
          <a:lstStyle>
            <a:lvl1pPr>
              <a:defRPr sz="1200"/>
            </a:lvl1pPr>
          </a:lstStyle>
          <a:p>
            <a:pPr>
              <a:defRPr/>
            </a:pPr>
            <a:endParaRPr lang="zh-CN" altLang="en-US"/>
          </a:p>
        </p:txBody>
      </p:sp>
      <p:sp>
        <p:nvSpPr>
          <p:cNvPr id="9" name="灯片编号占位符 5"/>
          <p:cNvSpPr>
            <a:spLocks noGrp="1"/>
          </p:cNvSpPr>
          <p:nvPr>
            <p:ph type="sldNum" sz="quarter" idx="12"/>
          </p:nvPr>
        </p:nvSpPr>
        <p:spPr/>
        <p:txBody>
          <a:bodyPr>
            <a:normAutofit/>
          </a:bodyPr>
          <a:lstStyle>
            <a:lvl1pPr>
              <a:defRPr sz="1200"/>
            </a:lvl1pPr>
          </a:lstStyle>
          <a:p>
            <a:pPr>
              <a:defRPr/>
            </a:pPr>
            <a:fld id="{129254FB-23C1-475D-A3DC-94BEFC4F90E9}" type="slidenum">
              <a:rPr lang="zh-CN" altLang="en-US" smtClean="0"/>
            </a:fld>
            <a:endParaRPr lang="zh-CN" altLang="en-US"/>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grpSp>
        <p:nvGrpSpPr>
          <p:cNvPr id="4" name="组合 55"/>
          <p:cNvGrpSpPr/>
          <p:nvPr/>
        </p:nvGrpSpPr>
        <p:grpSpPr bwMode="auto">
          <a:xfrm>
            <a:off x="614363" y="3598025"/>
            <a:ext cx="4820841" cy="0"/>
            <a:chOff x="5546187" y="4012650"/>
            <a:chExt cx="6426738" cy="0"/>
          </a:xfrm>
        </p:grpSpPr>
        <p:cxnSp>
          <p:nvCxnSpPr>
            <p:cNvPr id="5" name="直接连接符 4"/>
            <p:cNvCxnSpPr/>
            <p:nvPr/>
          </p:nvCxnSpPr>
          <p:spPr>
            <a:xfrm>
              <a:off x="5546187" y="-220280463"/>
              <a:ext cx="6426738"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a:off x="5546187" y="-220280463"/>
              <a:ext cx="2818939" cy="0"/>
            </a:xfrm>
            <a:prstGeom prst="line">
              <a:avLst/>
            </a:prstGeom>
            <a:ln w="63500">
              <a:solidFill>
                <a:srgbClr val="BDE780"/>
              </a:solidFill>
            </a:ln>
          </p:spPr>
          <p:style>
            <a:lnRef idx="1">
              <a:schemeClr val="accent1"/>
            </a:lnRef>
            <a:fillRef idx="0">
              <a:schemeClr val="accent1"/>
            </a:fillRef>
            <a:effectRef idx="0">
              <a:schemeClr val="accent1"/>
            </a:effectRef>
            <a:fontRef idx="minor">
              <a:schemeClr val="tx1"/>
            </a:fontRef>
          </p:style>
        </p:cxnSp>
      </p:grpSp>
      <p:sp>
        <p:nvSpPr>
          <p:cNvPr id="7" name="矩形 6"/>
          <p:cNvSpPr/>
          <p:nvPr/>
        </p:nvSpPr>
        <p:spPr>
          <a:xfrm>
            <a:off x="5807869" y="2879725"/>
            <a:ext cx="3336131" cy="1339850"/>
          </a:xfrm>
          <a:prstGeom prst="rect">
            <a:avLst/>
          </a:prstGeom>
          <a:solidFill>
            <a:srgbClr val="BDE78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sz="1350"/>
          </a:p>
        </p:txBody>
      </p:sp>
      <p:sp>
        <p:nvSpPr>
          <p:cNvPr id="10" name="标题 1"/>
          <p:cNvSpPr>
            <a:spLocks noGrp="1"/>
          </p:cNvSpPr>
          <p:nvPr>
            <p:ph type="ctrTitle" hasCustomPrompt="1"/>
          </p:nvPr>
        </p:nvSpPr>
        <p:spPr>
          <a:xfrm>
            <a:off x="728663" y="2050531"/>
            <a:ext cx="4820841" cy="1587484"/>
          </a:xfrm>
        </p:spPr>
        <p:txBody>
          <a:bodyPr anchor="b">
            <a:normAutofit/>
          </a:bodyPr>
          <a:lstStyle>
            <a:lvl1pPr algn="dist">
              <a:defRPr sz="4950"/>
            </a:lvl1pPr>
          </a:lstStyle>
          <a:p>
            <a:r>
              <a:rPr lang="zh-CN" altLang="en-US" dirty="0" smtClean="0"/>
              <a:t>编辑标题</a:t>
            </a:r>
            <a:endParaRPr lang="zh-CN" altLang="en-US" dirty="0"/>
          </a:p>
        </p:txBody>
      </p:sp>
      <p:sp>
        <p:nvSpPr>
          <p:cNvPr id="11" name="副标题 2"/>
          <p:cNvSpPr>
            <a:spLocks noGrp="1"/>
          </p:cNvSpPr>
          <p:nvPr>
            <p:ph type="subTitle" idx="1"/>
          </p:nvPr>
        </p:nvSpPr>
        <p:spPr>
          <a:xfrm>
            <a:off x="728663" y="3862838"/>
            <a:ext cx="4820841" cy="808973"/>
          </a:xfrm>
        </p:spPr>
        <p:txBody>
          <a:bodyPr>
            <a:normAutofit/>
          </a:bodyPr>
          <a:lstStyle>
            <a:lvl1pPr marL="0" indent="0" algn="dist">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8" name="日期占位符 3"/>
          <p:cNvSpPr>
            <a:spLocks noGrp="1"/>
          </p:cNvSpPr>
          <p:nvPr>
            <p:ph type="dt" sz="half" idx="10"/>
          </p:nvPr>
        </p:nvSpPr>
        <p:spPr/>
        <p:txBody>
          <a:bodyPr>
            <a:normAutofit/>
          </a:bodyPr>
          <a:lstStyle>
            <a:lvl1pPr>
              <a:defRPr sz="1200"/>
            </a:lvl1pPr>
          </a:lstStyle>
          <a:p>
            <a:pPr>
              <a:defRPr/>
            </a:pPr>
            <a:fld id="{B1B6F297-E098-4B3E-B142-83812EFC3C09}" type="datetimeFigureOut">
              <a:rPr lang="zh-CN" altLang="en-US" smtClean="0"/>
            </a:fld>
            <a:endParaRPr lang="zh-CN" altLang="en-US"/>
          </a:p>
        </p:txBody>
      </p:sp>
      <p:sp>
        <p:nvSpPr>
          <p:cNvPr id="9" name="页脚占位符 4"/>
          <p:cNvSpPr>
            <a:spLocks noGrp="1"/>
          </p:cNvSpPr>
          <p:nvPr>
            <p:ph type="ftr" sz="quarter" idx="11"/>
          </p:nvPr>
        </p:nvSpPr>
        <p:spPr/>
        <p:txBody>
          <a:bodyPr>
            <a:normAutofit/>
          </a:bodyPr>
          <a:lstStyle>
            <a:lvl1pPr>
              <a:defRPr sz="1200"/>
            </a:lvl1pPr>
          </a:lstStyle>
          <a:p>
            <a:pPr>
              <a:defRPr/>
            </a:pPr>
            <a:endParaRPr lang="zh-CN" altLang="en-US"/>
          </a:p>
        </p:txBody>
      </p:sp>
      <p:sp>
        <p:nvSpPr>
          <p:cNvPr id="12" name="灯片编号占位符 5"/>
          <p:cNvSpPr>
            <a:spLocks noGrp="1"/>
          </p:cNvSpPr>
          <p:nvPr>
            <p:ph type="sldNum" sz="quarter" idx="12"/>
          </p:nvPr>
        </p:nvSpPr>
        <p:spPr/>
        <p:txBody>
          <a:bodyPr>
            <a:normAutofit/>
          </a:bodyPr>
          <a:lstStyle>
            <a:lvl1pPr>
              <a:defRPr sz="1200"/>
            </a:lvl1pPr>
          </a:lstStyle>
          <a:p>
            <a:pPr>
              <a:defRPr/>
            </a:pPr>
            <a:fld id="{CD79B0AA-5EAC-45E2-B62F-9A6E4CF8E823}" type="slidenum">
              <a:rPr lang="zh-CN" altLang="en-US" smtClean="0"/>
            </a:fld>
            <a:endParaRPr lang="zh-CN" altLang="en-US"/>
          </a:p>
        </p:txBody>
      </p:sp>
      <p:grpSp>
        <p:nvGrpSpPr>
          <p:cNvPr id="14" name="组合 55"/>
          <p:cNvGrpSpPr/>
          <p:nvPr/>
        </p:nvGrpSpPr>
        <p:grpSpPr bwMode="auto">
          <a:xfrm>
            <a:off x="728663" y="3750425"/>
            <a:ext cx="4820841" cy="0"/>
            <a:chOff x="5546187" y="4012650"/>
            <a:chExt cx="6426738" cy="0"/>
          </a:xfrm>
        </p:grpSpPr>
        <p:cxnSp>
          <p:nvCxnSpPr>
            <p:cNvPr id="15" name="直接连接符 14"/>
            <p:cNvCxnSpPr/>
            <p:nvPr/>
          </p:nvCxnSpPr>
          <p:spPr>
            <a:xfrm>
              <a:off x="5546187" y="4012650"/>
              <a:ext cx="6426738"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5546187" y="4012650"/>
              <a:ext cx="2818939" cy="0"/>
            </a:xfrm>
            <a:prstGeom prst="line">
              <a:avLst/>
            </a:prstGeom>
            <a:ln w="63500">
              <a:solidFill>
                <a:srgbClr val="BDE78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normAutofit/>
          </a:bodyPr>
          <a:lstStyle>
            <a:lvl1pPr>
              <a:defRPr sz="1200"/>
            </a:lvl1pPr>
          </a:lstStyle>
          <a:p>
            <a:pPr>
              <a:defRPr/>
            </a:pPr>
            <a:fld id="{C8B53779-AA3C-4422-8182-D3EE5AC0A435}" type="datetimeFigureOut">
              <a:rPr lang="zh-CN" altLang="en-US" smtClean="0"/>
            </a:fld>
            <a:endParaRPr lang="zh-CN" altLang="en-US"/>
          </a:p>
        </p:txBody>
      </p:sp>
      <p:sp>
        <p:nvSpPr>
          <p:cNvPr id="3" name="页脚占位符 4"/>
          <p:cNvSpPr>
            <a:spLocks noGrp="1"/>
          </p:cNvSpPr>
          <p:nvPr>
            <p:ph type="ftr" sz="quarter" idx="11"/>
          </p:nvPr>
        </p:nvSpPr>
        <p:spPr/>
        <p:txBody>
          <a:bodyPr>
            <a:normAutofit/>
          </a:bodyPr>
          <a:lstStyle>
            <a:lvl1pPr>
              <a:defRPr sz="1200"/>
            </a:lvl1pPr>
          </a:lstStyle>
          <a:p>
            <a:pPr>
              <a:defRPr/>
            </a:pPr>
            <a:endParaRPr lang="zh-CN" altLang="en-US"/>
          </a:p>
        </p:txBody>
      </p:sp>
      <p:sp>
        <p:nvSpPr>
          <p:cNvPr id="4" name="灯片编号占位符 5"/>
          <p:cNvSpPr>
            <a:spLocks noGrp="1"/>
          </p:cNvSpPr>
          <p:nvPr>
            <p:ph type="sldNum" sz="quarter" idx="12"/>
          </p:nvPr>
        </p:nvSpPr>
        <p:spPr/>
        <p:txBody>
          <a:bodyPr>
            <a:normAutofit/>
          </a:bodyPr>
          <a:lstStyle>
            <a:lvl1pPr>
              <a:defRPr sz="1200"/>
            </a:lvl1pPr>
          </a:lstStyle>
          <a:p>
            <a:pPr>
              <a:defRPr/>
            </a:pPr>
            <a:fld id="{20153221-F534-4875-9863-43CA68BC1728}" type="slidenum">
              <a:rPr lang="zh-CN" altLang="en-US" smtClean="0"/>
            </a:fld>
            <a:endParaRPr lang="zh-CN" altLang="en-US"/>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29841" y="711200"/>
            <a:ext cx="3196800" cy="1600200"/>
          </a:xfrm>
        </p:spPr>
        <p:txBody>
          <a:bodyPr anchor="t">
            <a:normAutofit/>
          </a:bodyPr>
          <a:lstStyle>
            <a:lvl1pPr>
              <a:defRPr sz="3200"/>
            </a:lvl1pPr>
          </a:lstStyle>
          <a:p>
            <a:r>
              <a:rPr lang="zh-CN" altLang="en-US" smtClean="0"/>
              <a:t>单击此处编辑标题</a:t>
            </a:r>
            <a:endParaRPr lang="zh-CN" altLang="en-US"/>
          </a:p>
        </p:txBody>
      </p:sp>
      <p:sp>
        <p:nvSpPr>
          <p:cNvPr id="3" name="图片占位符 2"/>
          <p:cNvSpPr>
            <a:spLocks noGrp="1"/>
          </p:cNvSpPr>
          <p:nvPr>
            <p:ph type="pic" idx="1" hasCustomPrompt="1"/>
          </p:nvPr>
        </p:nvSpPr>
        <p:spPr>
          <a:xfrm>
            <a:off x="4014391" y="733425"/>
            <a:ext cx="4478400" cy="54036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zh-CN" altLang="en-US" noProof="0" smtClean="0"/>
              <a:t>图片</a:t>
            </a:r>
            <a:endParaRPr lang="zh-CN" altLang="en-US" noProof="0"/>
          </a:p>
        </p:txBody>
      </p:sp>
      <p:sp>
        <p:nvSpPr>
          <p:cNvPr id="4" name="文本占位符 3"/>
          <p:cNvSpPr>
            <a:spLocks noGrp="1"/>
          </p:cNvSpPr>
          <p:nvPr>
            <p:ph type="body" sz="half" idx="2"/>
          </p:nvPr>
        </p:nvSpPr>
        <p:spPr>
          <a:xfrm>
            <a:off x="629841" y="2311400"/>
            <a:ext cx="3196800" cy="3811588"/>
          </a:xfrm>
        </p:spPr>
        <p:txBody>
          <a:bodyPr>
            <a:normAutofit/>
          </a:bodyPr>
          <a:lstStyle>
            <a:lvl1pPr marL="0" indent="0">
              <a:buNone/>
              <a:defRPr sz="20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dirty="0" smtClean="0"/>
              <a:t>单击此处编辑母版文本样式</a:t>
            </a:r>
            <a:endParaRPr lang="zh-CN" altLang="en-US" dirty="0" smtClean="0"/>
          </a:p>
        </p:txBody>
      </p:sp>
      <p:sp>
        <p:nvSpPr>
          <p:cNvPr id="5" name="日期占位符 3"/>
          <p:cNvSpPr>
            <a:spLocks noGrp="1"/>
          </p:cNvSpPr>
          <p:nvPr>
            <p:ph type="dt" sz="half" idx="10"/>
          </p:nvPr>
        </p:nvSpPr>
        <p:spPr/>
        <p:txBody>
          <a:bodyPr>
            <a:normAutofit/>
          </a:bodyPr>
          <a:lstStyle>
            <a:lvl1pPr>
              <a:defRPr sz="1200"/>
            </a:lvl1pPr>
          </a:lstStyle>
          <a:p>
            <a:pPr>
              <a:defRPr/>
            </a:pPr>
            <a:fld id="{D6EFE332-688A-4FA5-A523-6BDEFCC617F7}" type="datetimeFigureOut">
              <a:rPr lang="zh-CN" altLang="en-US" smtClean="0"/>
            </a:fld>
            <a:endParaRPr lang="zh-CN" altLang="en-US"/>
          </a:p>
        </p:txBody>
      </p:sp>
      <p:sp>
        <p:nvSpPr>
          <p:cNvPr id="6" name="页脚占位符 4"/>
          <p:cNvSpPr>
            <a:spLocks noGrp="1"/>
          </p:cNvSpPr>
          <p:nvPr>
            <p:ph type="ftr" sz="quarter" idx="11"/>
          </p:nvPr>
        </p:nvSpPr>
        <p:spPr/>
        <p:txBody>
          <a:bodyPr>
            <a:normAutofit/>
          </a:bodyPr>
          <a:lstStyle>
            <a:lvl1pPr>
              <a:defRPr sz="1200"/>
            </a:lvl1pPr>
          </a:lstStyle>
          <a:p>
            <a:pPr>
              <a:defRPr/>
            </a:pPr>
            <a:endParaRPr lang="zh-CN" altLang="en-US"/>
          </a:p>
        </p:txBody>
      </p:sp>
      <p:sp>
        <p:nvSpPr>
          <p:cNvPr id="7" name="灯片编号占位符 5"/>
          <p:cNvSpPr>
            <a:spLocks noGrp="1"/>
          </p:cNvSpPr>
          <p:nvPr>
            <p:ph type="sldNum" sz="quarter" idx="12"/>
          </p:nvPr>
        </p:nvSpPr>
        <p:spPr/>
        <p:txBody>
          <a:bodyPr>
            <a:normAutofit/>
          </a:bodyPr>
          <a:lstStyle>
            <a:lvl1pPr>
              <a:defRPr sz="1200"/>
            </a:lvl1pPr>
          </a:lstStyle>
          <a:p>
            <a:pPr>
              <a:defRPr/>
            </a:pPr>
            <a:fld id="{4A776689-1ECA-4DEF-AC0F-D111A5279F92}" type="slidenum">
              <a:rPr lang="zh-CN" altLang="en-US" smtClean="0"/>
            </a:fld>
            <a:endParaRPr lang="zh-CN" altLang="en-US"/>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424057" y="365125"/>
            <a:ext cx="1091293" cy="5811838"/>
          </a:xfrm>
        </p:spPr>
        <p:txBody>
          <a:bodyPr vert="eaVert">
            <a:normAutofit/>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6621236" cy="5811838"/>
          </a:xfrm>
        </p:spPr>
        <p:txBody>
          <a:bodyPr vert="eaVert">
            <a:normAutofit/>
          </a:bodyPr>
          <a:lstStyle>
            <a:lvl1pPr>
              <a:defRPr sz="2400"/>
            </a:lvl1pPr>
            <a:lvl2pPr>
              <a:defRPr sz="2000"/>
            </a:lvl2pPr>
            <a:lvl3pPr>
              <a:defRPr sz="1800"/>
            </a:lvl3pPr>
            <a:lvl4pPr>
              <a:defRPr sz="1800"/>
            </a:lvl4pPr>
            <a:lvl5pPr>
              <a:defRPr sz="1800"/>
            </a:lvl5p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日期占位符 3"/>
          <p:cNvSpPr>
            <a:spLocks noGrp="1"/>
          </p:cNvSpPr>
          <p:nvPr>
            <p:ph type="dt" sz="half" idx="10"/>
          </p:nvPr>
        </p:nvSpPr>
        <p:spPr/>
        <p:txBody>
          <a:bodyPr>
            <a:normAutofit/>
          </a:bodyPr>
          <a:lstStyle>
            <a:lvl1pPr>
              <a:defRPr sz="1200"/>
            </a:lvl1pPr>
          </a:lstStyle>
          <a:p>
            <a:pPr>
              <a:defRPr/>
            </a:pPr>
            <a:fld id="{7931E836-B599-467F-8C84-908921311CC0}" type="datetimeFigureOut">
              <a:rPr lang="zh-CN" altLang="en-US" smtClean="0"/>
            </a:fld>
            <a:endParaRPr lang="zh-CN" altLang="en-US"/>
          </a:p>
        </p:txBody>
      </p:sp>
      <p:sp>
        <p:nvSpPr>
          <p:cNvPr id="5" name="页脚占位符 4"/>
          <p:cNvSpPr>
            <a:spLocks noGrp="1"/>
          </p:cNvSpPr>
          <p:nvPr>
            <p:ph type="ftr" sz="quarter" idx="11"/>
          </p:nvPr>
        </p:nvSpPr>
        <p:spPr/>
        <p:txBody>
          <a:bodyPr>
            <a:normAutofit/>
          </a:bodyPr>
          <a:lstStyle>
            <a:lvl1pPr>
              <a:defRPr sz="1200"/>
            </a:lvl1pPr>
          </a:lstStyle>
          <a:p>
            <a:pPr>
              <a:defRPr/>
            </a:pPr>
            <a:endParaRPr lang="zh-CN" altLang="en-US"/>
          </a:p>
        </p:txBody>
      </p:sp>
      <p:sp>
        <p:nvSpPr>
          <p:cNvPr id="6" name="灯片编号占位符 5"/>
          <p:cNvSpPr>
            <a:spLocks noGrp="1"/>
          </p:cNvSpPr>
          <p:nvPr>
            <p:ph type="sldNum" sz="quarter" idx="12"/>
          </p:nvPr>
        </p:nvSpPr>
        <p:spPr/>
        <p:txBody>
          <a:bodyPr>
            <a:normAutofit/>
          </a:bodyPr>
          <a:lstStyle>
            <a:lvl1pPr>
              <a:defRPr sz="1200"/>
            </a:lvl1pPr>
          </a:lstStyle>
          <a:p>
            <a:pPr>
              <a:defRPr/>
            </a:pPr>
            <a:fld id="{952428FA-ACAF-4EE3-BDFA-BE3DBFB5A16A}" type="slidenum">
              <a:rPr lang="zh-CN" altLang="en-US" smtClean="0"/>
            </a:fld>
            <a:endParaRPr lang="zh-CN" altLang="en-US"/>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tags" Target="../tags/tag3.xml"/><Relationship Id="rId13" Type="http://schemas.openxmlformats.org/officeDocument/2006/relationships/tags" Target="../tags/tag2.xml"/><Relationship Id="rId12" Type="http://schemas.openxmlformats.org/officeDocument/2006/relationships/tags" Target="../tags/tag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2C2F36"/>
        </a:solidFill>
        <a:effectLst/>
      </p:bgPr>
    </p:bg>
    <p:spTree>
      <p:nvGrpSpPr>
        <p:cNvPr id="1" name=""/>
        <p:cNvGrpSpPr/>
        <p:nvPr/>
      </p:nvGrpSpPr>
      <p:grpSpPr>
        <a:xfrm>
          <a:off x="0" y="0"/>
          <a:ext cx="0" cy="0"/>
          <a:chOff x="0" y="0"/>
          <a:chExt cx="0" cy="0"/>
        </a:xfrm>
      </p:grpSpPr>
      <p:sp>
        <p:nvSpPr>
          <p:cNvPr id="1029" name="标题占位符 1"/>
          <p:cNvSpPr>
            <a:spLocks noGrp="1"/>
          </p:cNvSpPr>
          <p:nvPr>
            <p:ph type="title"/>
            <p:custDataLst>
              <p:tags r:id="rId12"/>
            </p:custDataLst>
          </p:nvPr>
        </p:nvSpPr>
        <p:spPr bwMode="auto">
          <a:xfrm>
            <a:off x="628650" y="365126"/>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normAutofit/>
          </a:bodyPr>
          <a:lstStyle/>
          <a:p>
            <a:pPr lvl="0"/>
            <a:r>
              <a:rPr lang="zh-CN" altLang="en-US" smtClean="0"/>
              <a:t>单击此处编辑母版标题样式</a:t>
            </a:r>
            <a:endParaRPr lang="zh-CN" altLang="en-US" smtClean="0"/>
          </a:p>
        </p:txBody>
      </p:sp>
      <p:sp>
        <p:nvSpPr>
          <p:cNvPr id="1030" name="文本占位符 2"/>
          <p:cNvSpPr>
            <a:spLocks noGrp="1"/>
          </p:cNvSpPr>
          <p:nvPr>
            <p:ph type="body" idx="1"/>
            <p:custDataLst>
              <p:tags r:id="rId13"/>
            </p:custDataLst>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normAutofit/>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smtClean="0"/>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normAutofit/>
          </a:bodyP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E3886BB0-4AB5-4ACD-B70E-C7097BF9EE61}" type="datetimeFigureOut">
              <a:rPr lang="zh-CN" altLang="en-US" smtClean="0"/>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normAutofit/>
          </a:bodyP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normAutofit/>
          </a:bodyPr>
          <a:lstStyle>
            <a:lvl1pPr algn="r" eaLnBrk="1" fontAlgn="auto" hangingPunct="1">
              <a:spcBef>
                <a:spcPts val="0"/>
              </a:spcBef>
              <a:spcAft>
                <a:spcPts val="0"/>
              </a:spcAft>
              <a:defRPr sz="1200">
                <a:solidFill>
                  <a:schemeClr val="tx1">
                    <a:tint val="75000"/>
                  </a:schemeClr>
                </a:solidFill>
                <a:latin typeface="+mn-lt"/>
                <a:ea typeface="+mn-ea"/>
              </a:defRPr>
            </a:lvl1pPr>
          </a:lstStyle>
          <a:p>
            <a:pPr>
              <a:defRPr/>
            </a:pPr>
            <a:fld id="{CDEC1570-4723-4EEA-A9A1-DDA8666EC61C}" type="slidenum">
              <a:rPr lang="zh-CN" altLang="en-US" smtClean="0"/>
            </a:fld>
            <a:endParaRPr lang="zh-CN" altLang="en-US"/>
          </a:p>
        </p:txBody>
      </p:sp>
      <p:sp>
        <p:nvSpPr>
          <p:cNvPr id="2" name="KSO_TEMPLATE" hidden="1"/>
          <p:cNvSpPr/>
          <p:nvPr>
            <p:custDataLst>
              <p:tags r:id="rId1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eaLnBrk="0" fontAlgn="base" hangingPunct="0">
        <a:lnSpc>
          <a:spcPct val="90000"/>
        </a:lnSpc>
        <a:spcBef>
          <a:spcPct val="0"/>
        </a:spcBef>
        <a:spcAft>
          <a:spcPct val="0"/>
        </a:spcAft>
        <a:defRPr sz="3600" kern="1200">
          <a:solidFill>
            <a:schemeClr val="bg1"/>
          </a:solidFill>
          <a:latin typeface="+mj-lt"/>
          <a:ea typeface="+mj-ea"/>
          <a:cs typeface="+mj-cs"/>
        </a:defRPr>
      </a:lvl1pPr>
      <a:lvl2pPr algn="l" rtl="0" eaLnBrk="0" fontAlgn="base" hangingPunct="0">
        <a:lnSpc>
          <a:spcPct val="90000"/>
        </a:lnSpc>
        <a:spcBef>
          <a:spcPct val="0"/>
        </a:spcBef>
        <a:spcAft>
          <a:spcPct val="0"/>
        </a:spcAft>
        <a:defRPr sz="2700">
          <a:solidFill>
            <a:schemeClr val="bg1"/>
          </a:solidFill>
          <a:latin typeface="Arial" panose="020B0604020202020204" pitchFamily="34" charset="0"/>
          <a:ea typeface="黑体" panose="02010600030101010101" charset="-122"/>
        </a:defRPr>
      </a:lvl2pPr>
      <a:lvl3pPr algn="l" rtl="0" eaLnBrk="0" fontAlgn="base" hangingPunct="0">
        <a:lnSpc>
          <a:spcPct val="90000"/>
        </a:lnSpc>
        <a:spcBef>
          <a:spcPct val="0"/>
        </a:spcBef>
        <a:spcAft>
          <a:spcPct val="0"/>
        </a:spcAft>
        <a:defRPr sz="2700">
          <a:solidFill>
            <a:schemeClr val="bg1"/>
          </a:solidFill>
          <a:latin typeface="Arial" panose="020B0604020202020204" pitchFamily="34" charset="0"/>
          <a:ea typeface="黑体" panose="02010600030101010101" charset="-122"/>
        </a:defRPr>
      </a:lvl3pPr>
      <a:lvl4pPr algn="l" rtl="0" eaLnBrk="0" fontAlgn="base" hangingPunct="0">
        <a:lnSpc>
          <a:spcPct val="90000"/>
        </a:lnSpc>
        <a:spcBef>
          <a:spcPct val="0"/>
        </a:spcBef>
        <a:spcAft>
          <a:spcPct val="0"/>
        </a:spcAft>
        <a:defRPr sz="2700">
          <a:solidFill>
            <a:schemeClr val="bg1"/>
          </a:solidFill>
          <a:latin typeface="Arial" panose="020B0604020202020204" pitchFamily="34" charset="0"/>
          <a:ea typeface="黑体" panose="02010600030101010101" charset="-122"/>
        </a:defRPr>
      </a:lvl4pPr>
      <a:lvl5pPr algn="l" rtl="0" eaLnBrk="0" fontAlgn="base" hangingPunct="0">
        <a:lnSpc>
          <a:spcPct val="90000"/>
        </a:lnSpc>
        <a:spcBef>
          <a:spcPct val="0"/>
        </a:spcBef>
        <a:spcAft>
          <a:spcPct val="0"/>
        </a:spcAft>
        <a:defRPr sz="2700">
          <a:solidFill>
            <a:schemeClr val="bg1"/>
          </a:solidFill>
          <a:latin typeface="Arial" panose="020B0604020202020204" pitchFamily="34" charset="0"/>
          <a:ea typeface="黑体" panose="02010600030101010101" charset="-122"/>
        </a:defRPr>
      </a:lvl5pPr>
      <a:lvl6pPr marL="342900" algn="l" rtl="0" fontAlgn="base">
        <a:lnSpc>
          <a:spcPct val="90000"/>
        </a:lnSpc>
        <a:spcBef>
          <a:spcPct val="0"/>
        </a:spcBef>
        <a:spcAft>
          <a:spcPct val="0"/>
        </a:spcAft>
        <a:defRPr sz="3300">
          <a:solidFill>
            <a:schemeClr val="tx1"/>
          </a:solidFill>
          <a:latin typeface="Calibri Light" panose="020F0302020204030204" pitchFamily="34" charset="0"/>
          <a:ea typeface="宋体" panose="02010600030101010101" pitchFamily="2" charset="-122"/>
        </a:defRPr>
      </a:lvl6pPr>
      <a:lvl7pPr marL="685800" algn="l" rtl="0" fontAlgn="base">
        <a:lnSpc>
          <a:spcPct val="90000"/>
        </a:lnSpc>
        <a:spcBef>
          <a:spcPct val="0"/>
        </a:spcBef>
        <a:spcAft>
          <a:spcPct val="0"/>
        </a:spcAft>
        <a:defRPr sz="3300">
          <a:solidFill>
            <a:schemeClr val="tx1"/>
          </a:solidFill>
          <a:latin typeface="Calibri Light" panose="020F0302020204030204" pitchFamily="34" charset="0"/>
          <a:ea typeface="宋体" panose="02010600030101010101" pitchFamily="2" charset="-122"/>
        </a:defRPr>
      </a:lvl7pPr>
      <a:lvl8pPr marL="1028700" algn="l" rtl="0" fontAlgn="base">
        <a:lnSpc>
          <a:spcPct val="90000"/>
        </a:lnSpc>
        <a:spcBef>
          <a:spcPct val="0"/>
        </a:spcBef>
        <a:spcAft>
          <a:spcPct val="0"/>
        </a:spcAft>
        <a:defRPr sz="3300">
          <a:solidFill>
            <a:schemeClr val="tx1"/>
          </a:solidFill>
          <a:latin typeface="Calibri Light" panose="020F0302020204030204" pitchFamily="34" charset="0"/>
          <a:ea typeface="宋体" panose="02010600030101010101" pitchFamily="2" charset="-122"/>
        </a:defRPr>
      </a:lvl8pPr>
      <a:lvl9pPr marL="1371600" algn="l" rtl="0" fontAlgn="base">
        <a:lnSpc>
          <a:spcPct val="90000"/>
        </a:lnSpc>
        <a:spcBef>
          <a:spcPct val="0"/>
        </a:spcBef>
        <a:spcAft>
          <a:spcPct val="0"/>
        </a:spcAft>
        <a:defRPr sz="3300">
          <a:solidFill>
            <a:schemeClr val="tx1"/>
          </a:solidFill>
          <a:latin typeface="Calibri Light" panose="020F0302020204030204" pitchFamily="34" charset="0"/>
          <a:ea typeface="宋体" panose="02010600030101010101" pitchFamily="2" charset="-122"/>
        </a:defRPr>
      </a:lvl9pPr>
    </p:titleStyle>
    <p:bodyStyle>
      <a:lvl1pPr marL="171450" indent="-171450" algn="l" rtl="0" eaLnBrk="0" fontAlgn="base" hangingPunct="0">
        <a:lnSpc>
          <a:spcPct val="90000"/>
        </a:lnSpc>
        <a:spcBef>
          <a:spcPts val="750"/>
        </a:spcBef>
        <a:spcAft>
          <a:spcPct val="0"/>
        </a:spcAft>
        <a:buFont typeface="Arial" panose="020B0604020202020204" pitchFamily="34" charset="0"/>
        <a:buChar char="•"/>
        <a:defRPr sz="2400" kern="1200">
          <a:solidFill>
            <a:schemeClr val="bg1"/>
          </a:solidFill>
          <a:latin typeface="+mn-lt"/>
          <a:ea typeface="+mn-ea"/>
          <a:cs typeface="+mn-cs"/>
        </a:defRPr>
      </a:lvl1pPr>
      <a:lvl2pPr marL="514350" indent="-171450" algn="l" rtl="0" eaLnBrk="0" fontAlgn="base" hangingPunct="0">
        <a:lnSpc>
          <a:spcPct val="90000"/>
        </a:lnSpc>
        <a:spcBef>
          <a:spcPts val="375"/>
        </a:spcBef>
        <a:spcAft>
          <a:spcPct val="0"/>
        </a:spcAft>
        <a:buFont typeface="Arial" panose="020B0604020202020204" pitchFamily="34" charset="0"/>
        <a:buChar char="•"/>
        <a:defRPr sz="2000" kern="1200">
          <a:solidFill>
            <a:schemeClr val="bg1"/>
          </a:solidFill>
          <a:latin typeface="+mn-lt"/>
          <a:ea typeface="+mn-ea"/>
          <a:cs typeface="+mn-cs"/>
        </a:defRPr>
      </a:lvl2pPr>
      <a:lvl3pPr marL="857250" indent="-171450" algn="l" rtl="0" eaLnBrk="0" fontAlgn="base" hangingPunct="0">
        <a:lnSpc>
          <a:spcPct val="90000"/>
        </a:lnSpc>
        <a:spcBef>
          <a:spcPts val="375"/>
        </a:spcBef>
        <a:spcAft>
          <a:spcPct val="0"/>
        </a:spcAft>
        <a:buFont typeface="Arial" panose="020B0604020202020204" pitchFamily="34" charset="0"/>
        <a:buChar char="•"/>
        <a:defRPr sz="1800" kern="1200">
          <a:solidFill>
            <a:schemeClr val="bg1"/>
          </a:solidFill>
          <a:latin typeface="+mn-lt"/>
          <a:ea typeface="+mn-ea"/>
          <a:cs typeface="+mn-cs"/>
        </a:defRPr>
      </a:lvl3pPr>
      <a:lvl4pPr marL="1200150" indent="-171450" algn="l" rtl="0" eaLnBrk="0" fontAlgn="base" hangingPunct="0">
        <a:lnSpc>
          <a:spcPct val="90000"/>
        </a:lnSpc>
        <a:spcBef>
          <a:spcPts val="375"/>
        </a:spcBef>
        <a:spcAft>
          <a:spcPct val="0"/>
        </a:spcAft>
        <a:buFont typeface="Arial" panose="020B0604020202020204" pitchFamily="34" charset="0"/>
        <a:buChar char="•"/>
        <a:defRPr sz="1800" kern="1200">
          <a:solidFill>
            <a:schemeClr val="bg1"/>
          </a:solidFill>
          <a:latin typeface="+mn-lt"/>
          <a:ea typeface="+mn-ea"/>
          <a:cs typeface="+mn-cs"/>
        </a:defRPr>
      </a:lvl4pPr>
      <a:lvl5pPr marL="1543050" indent="-171450" algn="l" rtl="0" eaLnBrk="0" fontAlgn="base" hangingPunct="0">
        <a:lnSpc>
          <a:spcPct val="90000"/>
        </a:lnSpc>
        <a:spcBef>
          <a:spcPts val="375"/>
        </a:spcBef>
        <a:spcAft>
          <a:spcPct val="0"/>
        </a:spcAft>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标题 1"/>
          <p:cNvSpPr>
            <a:spLocks noGrp="1"/>
          </p:cNvSpPr>
          <p:nvPr>
            <p:ph type="ctrTitle"/>
          </p:nvPr>
        </p:nvSpPr>
        <p:spPr/>
        <p:txBody>
          <a:bodyPr lIns="90000" tIns="46800" rIns="90000" bIns="46800">
            <a:normAutofit fontScale="90000"/>
          </a:bodyPr>
          <a:lstStyle/>
          <a:p>
            <a:pPr eaLnBrk="1" hangingPunct="1"/>
            <a:r>
              <a:rPr lang="zh-CN" altLang="en-US" b="1" smtClean="0">
                <a:latin typeface="思源黑体 CN Bold" panose="020B0800000000000000" charset="-122"/>
                <a:ea typeface="思源黑体 CN Bold" panose="020B0800000000000000" charset="-122"/>
                <a:sym typeface="+mn-ea"/>
              </a:rPr>
              <a:t>建设工程消防验收</a:t>
            </a:r>
            <a:br>
              <a:rPr lang="zh-CN" altLang="en-US" b="1" smtClean="0">
                <a:latin typeface="思源黑体 CN Bold" panose="020B0800000000000000" charset="-122"/>
                <a:ea typeface="思源黑体 CN Bold" panose="020B0800000000000000" charset="-122"/>
                <a:sym typeface="+mn-ea"/>
              </a:rPr>
            </a:br>
            <a:r>
              <a:rPr lang="en-US" altLang="zh-CN" b="1" smtClean="0">
                <a:latin typeface="思源黑体 CN Bold" panose="020B0800000000000000" charset="-122"/>
                <a:ea typeface="思源黑体 CN Bold" panose="020B0800000000000000" charset="-122"/>
                <a:sym typeface="+mn-ea"/>
              </a:rPr>
              <a:t>（</a:t>
            </a:r>
            <a:r>
              <a:rPr lang="zh-CN" altLang="en-US" b="1" smtClean="0">
                <a:latin typeface="思源黑体 CN Bold" panose="020B0800000000000000" charset="-122"/>
                <a:ea typeface="思源黑体 CN Bold" panose="020B0800000000000000" charset="-122"/>
                <a:sym typeface="+mn-ea"/>
              </a:rPr>
              <a:t>备案）</a:t>
            </a:r>
            <a:endParaRPr lang="zh-CN" altLang="en-US" sz="3300">
              <a:latin typeface="微软雅黑" panose="020B0503020204020204" charset="-122"/>
              <a:ea typeface="微软雅黑" panose="020B0503020204020204" charset="-122"/>
            </a:endParaRPr>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标题 1"/>
          <p:cNvSpPr>
            <a:spLocks noGrp="1"/>
          </p:cNvSpPr>
          <p:nvPr>
            <p:ph type="title"/>
          </p:nvPr>
        </p:nvSpPr>
        <p:spPr/>
        <p:txBody>
          <a:bodyPr/>
          <a:lstStyle/>
          <a:p>
            <a:r>
              <a:rPr lang="zh-CN" altLang="en-US" smtClean="0">
                <a:solidFill>
                  <a:srgbClr val="BDE77F"/>
                </a:solidFill>
              </a:rPr>
              <a:t>三、验收流程</a:t>
            </a:r>
            <a:endParaRPr lang="zh-CN" altLang="en-US" smtClean="0">
              <a:solidFill>
                <a:srgbClr val="BDE77F"/>
              </a:solidFill>
            </a:endParaRPr>
          </a:p>
        </p:txBody>
      </p:sp>
      <p:sp>
        <p:nvSpPr>
          <p:cNvPr id="50178" name="内容占位符 2"/>
          <p:cNvSpPr>
            <a:spLocks noGrp="1"/>
          </p:cNvSpPr>
          <p:nvPr>
            <p:ph idx="1"/>
          </p:nvPr>
        </p:nvSpPr>
        <p:spPr/>
        <p:txBody>
          <a:bodyPr/>
          <a:lstStyle/>
          <a:p>
            <a:r>
              <a:rPr lang="zh-CN" altLang="en-US" smtClean="0"/>
              <a:t>现场抽样检查及功能测试</a:t>
            </a:r>
            <a:endParaRPr lang="zh-CN" altLang="en-US" smtClean="0"/>
          </a:p>
          <a:p>
            <a:r>
              <a:rPr lang="zh-CN" altLang="en-US" smtClean="0"/>
              <a:t>（一）介绍情况</a:t>
            </a:r>
            <a:endParaRPr lang="zh-CN" altLang="en-US" smtClean="0"/>
          </a:p>
          <a:p>
            <a:r>
              <a:rPr lang="zh-CN" altLang="en-US" smtClean="0"/>
              <a:t>（二）组织实施</a:t>
            </a:r>
            <a:endParaRPr lang="zh-CN" altLang="en-US" smtClean="0"/>
          </a:p>
          <a:p>
            <a:endParaRPr lang="zh-CN" altLang="en-US" smtClean="0"/>
          </a:p>
        </p:txBody>
      </p:sp>
      <p:sp>
        <p:nvSpPr>
          <p:cNvPr id="2" name="灯片编号占位符 1"/>
          <p:cNvSpPr>
            <a:spLocks noGrp="1"/>
          </p:cNvSpPr>
          <p:nvPr>
            <p:ph type="sldNum" sz="quarter" idx="12"/>
          </p:nvPr>
        </p:nvSpPr>
        <p:spPr/>
        <p:txBody>
          <a:bodyPr/>
          <a:p>
            <a:pPr>
              <a:defRPr/>
            </a:pPr>
            <a:fld id="{3DCDD9DD-3971-493D-9569-A0923220D39B}" type="slidenum">
              <a:rPr lang="zh-CN" altLang="en-US" smtClean="0"/>
            </a:fld>
            <a:endParaRPr lang="zh-CN" altLang="en-US"/>
          </a:p>
        </p:txBody>
      </p:sp>
    </p:spTree>
  </p:cSld>
  <p:clrMapOvr>
    <a:masterClrMapping/>
  </p:clrMapOvr>
  <p:transition>
    <p:blinds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标题 1"/>
          <p:cNvSpPr>
            <a:spLocks noGrp="1"/>
          </p:cNvSpPr>
          <p:nvPr>
            <p:ph type="title"/>
          </p:nvPr>
        </p:nvSpPr>
        <p:spPr/>
        <p:txBody>
          <a:bodyPr/>
          <a:lstStyle/>
          <a:p>
            <a:r>
              <a:rPr lang="zh-CN" altLang="en-US" smtClean="0">
                <a:solidFill>
                  <a:srgbClr val="BDE77F"/>
                </a:solidFill>
              </a:rPr>
              <a:t>三、验收流程</a:t>
            </a:r>
            <a:endParaRPr lang="zh-CN" altLang="en-US" smtClean="0">
              <a:solidFill>
                <a:srgbClr val="BDE77F"/>
              </a:solidFill>
            </a:endParaRPr>
          </a:p>
        </p:txBody>
      </p:sp>
      <p:sp>
        <p:nvSpPr>
          <p:cNvPr id="51202" name="内容占位符 2"/>
          <p:cNvSpPr>
            <a:spLocks noGrp="1"/>
          </p:cNvSpPr>
          <p:nvPr>
            <p:ph idx="1"/>
          </p:nvPr>
        </p:nvSpPr>
        <p:spPr/>
        <p:txBody>
          <a:bodyPr/>
          <a:lstStyle/>
          <a:p>
            <a:r>
              <a:rPr lang="zh-CN" altLang="en-US" sz="2400" b="1" smtClean="0">
                <a:solidFill>
                  <a:srgbClr val="BDE77F"/>
                </a:solidFill>
                <a:sym typeface="+mn-ea"/>
              </a:rPr>
              <a:t>介绍情况</a:t>
            </a:r>
            <a:endParaRPr lang="zh-CN" altLang="en-US" sz="2400" b="1" smtClean="0">
              <a:solidFill>
                <a:srgbClr val="BDE77F"/>
              </a:solidFill>
              <a:sym typeface="+mn-ea"/>
            </a:endParaRPr>
          </a:p>
          <a:p>
            <a:r>
              <a:rPr lang="en-US" altLang="zh-CN" sz="2000" smtClean="0">
                <a:sym typeface="+mn-ea"/>
              </a:rPr>
              <a:t>1</a:t>
            </a:r>
            <a:r>
              <a:rPr lang="zh-CN" altLang="en-US" sz="2000" smtClean="0">
                <a:sym typeface="+mn-ea"/>
              </a:rPr>
              <a:t>、参会人员：</a:t>
            </a:r>
            <a:endParaRPr lang="zh-CN" altLang="en-US" sz="2000" smtClean="0"/>
          </a:p>
          <a:p>
            <a:r>
              <a:rPr lang="en-US" altLang="zh-CN" sz="2000" smtClean="0">
                <a:sym typeface="+mn-ea"/>
              </a:rPr>
              <a:t>2</a:t>
            </a:r>
            <a:r>
              <a:rPr lang="zh-CN" altLang="en-US" sz="2000" smtClean="0">
                <a:sym typeface="+mn-ea"/>
              </a:rPr>
              <a:t>、项目基本情况：</a:t>
            </a:r>
            <a:endParaRPr lang="zh-CN" altLang="en-US" sz="2000" smtClean="0"/>
          </a:p>
          <a:p>
            <a:r>
              <a:rPr lang="en-US" altLang="zh-CN" sz="2000" smtClean="0">
                <a:sym typeface="+mn-ea"/>
              </a:rPr>
              <a:t>A</a:t>
            </a:r>
            <a:r>
              <a:rPr lang="zh-CN" altLang="en-US" sz="2000" smtClean="0">
                <a:sym typeface="+mn-ea"/>
              </a:rPr>
              <a:t>、单体工程层数、高度、总建筑面积，各层使用功能，建筑类别</a:t>
            </a:r>
            <a:endParaRPr lang="zh-CN" altLang="en-US" sz="2000" smtClean="0"/>
          </a:p>
          <a:p>
            <a:r>
              <a:rPr lang="en-US" altLang="zh-CN" sz="2000" smtClean="0">
                <a:sym typeface="+mn-ea"/>
              </a:rPr>
              <a:t>B</a:t>
            </a:r>
            <a:r>
              <a:rPr lang="zh-CN" altLang="en-US" sz="2000" smtClean="0">
                <a:sym typeface="+mn-ea"/>
              </a:rPr>
              <a:t>、特殊功能房间所处位置（消防控制室、消防水泵房、变配电室、柴油发电机房、锅炉房等）</a:t>
            </a:r>
            <a:endParaRPr lang="zh-CN" altLang="en-US" sz="2000" smtClean="0">
              <a:sym typeface="+mn-ea"/>
            </a:endParaRPr>
          </a:p>
          <a:p>
            <a:r>
              <a:rPr lang="en-US" altLang="zh-CN" sz="2000" smtClean="0"/>
              <a:t>C</a:t>
            </a:r>
            <a:r>
              <a:rPr lang="zh-CN" altLang="en-US" sz="2000" smtClean="0"/>
              <a:t>、供水、供电（水源、管径、水池、水箱位置、有效容积、室内外消防用水设计流量、室外消火栓数量、水泵接合器数量，设置位置、设置形式，供电负荷，电源、正式供电合同、柴油发电机型号等）</a:t>
            </a:r>
            <a:endParaRPr lang="zh-CN" altLang="en-US" sz="2000" smtClean="0"/>
          </a:p>
          <a:p>
            <a:r>
              <a:rPr lang="en-US" altLang="zh-CN" sz="2000" smtClean="0"/>
              <a:t>D</a:t>
            </a:r>
            <a:r>
              <a:rPr lang="zh-CN" altLang="en-US" sz="2000" smtClean="0"/>
              <a:t>、消防设施的设置情况</a:t>
            </a:r>
            <a:endParaRPr lang="zh-CN" altLang="en-US" sz="2000" smtClean="0"/>
          </a:p>
          <a:p>
            <a:r>
              <a:rPr lang="en-US" altLang="zh-CN" sz="2000" smtClean="0"/>
              <a:t>E</a:t>
            </a:r>
            <a:r>
              <a:rPr lang="zh-CN" altLang="en-US" sz="2000" smtClean="0"/>
              <a:t>、大型公共建筑、商业建筑、汽车库应介绍防火分区划分、安全疏散设计方案和计算书）</a:t>
            </a:r>
            <a:endParaRPr lang="zh-CN" altLang="en-US" sz="2000" smtClean="0"/>
          </a:p>
        </p:txBody>
      </p:sp>
      <p:sp>
        <p:nvSpPr>
          <p:cNvPr id="2" name="灯片编号占位符 1"/>
          <p:cNvSpPr>
            <a:spLocks noGrp="1"/>
          </p:cNvSpPr>
          <p:nvPr>
            <p:ph type="sldNum" sz="quarter" idx="12"/>
          </p:nvPr>
        </p:nvSpPr>
        <p:spPr/>
        <p:txBody>
          <a:bodyPr/>
          <a:p>
            <a:pPr>
              <a:defRPr/>
            </a:pPr>
            <a:fld id="{3DCDD9DD-3971-493D-9569-A0923220D39B}" type="slidenum">
              <a:rPr lang="zh-CN" altLang="en-US" smtClean="0"/>
            </a:fld>
            <a:endParaRPr lang="zh-CN" altLang="en-US"/>
          </a:p>
        </p:txBody>
      </p:sp>
    </p:spTree>
  </p:cSld>
  <p:clrMapOvr>
    <a:masterClrMapping/>
  </p:clrMapOvr>
  <p:transition>
    <p:blinds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p:cNvSpPr>
          <p:nvPr>
            <p:ph type="title"/>
          </p:nvPr>
        </p:nvSpPr>
        <p:spPr/>
        <p:txBody>
          <a:bodyPr/>
          <a:lstStyle/>
          <a:p>
            <a:r>
              <a:rPr lang="zh-CN" altLang="en-US" smtClean="0">
                <a:solidFill>
                  <a:srgbClr val="BDE77F"/>
                </a:solidFill>
              </a:rPr>
              <a:t>三、验收流程</a:t>
            </a:r>
            <a:r>
              <a:rPr lang="en-US" altLang="zh-CN" smtClean="0">
                <a:solidFill>
                  <a:srgbClr val="BDE77F"/>
                </a:solidFill>
              </a:rPr>
              <a:t>——</a:t>
            </a:r>
            <a:r>
              <a:rPr lang="zh-CN" altLang="en-US" smtClean="0">
                <a:solidFill>
                  <a:srgbClr val="BDE77F"/>
                </a:solidFill>
              </a:rPr>
              <a:t>组织实施</a:t>
            </a:r>
            <a:endParaRPr lang="zh-CN" altLang="en-US" smtClean="0">
              <a:solidFill>
                <a:srgbClr val="BDE77F"/>
              </a:solidFill>
            </a:endParaRPr>
          </a:p>
        </p:txBody>
      </p:sp>
      <p:sp>
        <p:nvSpPr>
          <p:cNvPr id="106499" name="Rectangle 3"/>
          <p:cNvSpPr>
            <a:spLocks noGrp="1"/>
          </p:cNvSpPr>
          <p:nvPr>
            <p:ph idx="1"/>
          </p:nvPr>
        </p:nvSpPr>
        <p:spPr/>
        <p:txBody>
          <a:bodyPr/>
          <a:lstStyle/>
          <a:p>
            <a:r>
              <a:rPr lang="zh-CN" altLang="en-US" smtClean="0"/>
              <a:t>人员：</a:t>
            </a:r>
            <a:endParaRPr lang="zh-CN" altLang="en-US" smtClean="0"/>
          </a:p>
          <a:p>
            <a:r>
              <a:rPr lang="zh-CN" altLang="en-US" smtClean="0"/>
              <a:t>工具：</a:t>
            </a:r>
            <a:endParaRPr lang="zh-CN" altLang="en-US" smtClean="0"/>
          </a:p>
          <a:p>
            <a:r>
              <a:rPr lang="zh-CN" altLang="en-US" smtClean="0"/>
              <a:t>具体内容（现场抽样检查及功能测试）：</a:t>
            </a:r>
            <a:endParaRPr lang="zh-CN" altLang="en-US" smtClean="0"/>
          </a:p>
        </p:txBody>
      </p:sp>
      <p:sp>
        <p:nvSpPr>
          <p:cNvPr id="2" name="灯片编号占位符 1"/>
          <p:cNvSpPr>
            <a:spLocks noGrp="1"/>
          </p:cNvSpPr>
          <p:nvPr>
            <p:ph type="sldNum" sz="quarter" idx="12"/>
          </p:nvPr>
        </p:nvSpPr>
        <p:spPr/>
        <p:txBody>
          <a:bodyPr/>
          <a:p>
            <a:pPr>
              <a:defRPr/>
            </a:pPr>
            <a:fld id="{3DCDD9DD-3971-493D-9569-A0923220D39B}" type="slidenum">
              <a:rPr lang="zh-CN" altLang="en-US" smtClean="0"/>
            </a:fld>
            <a:endParaRPr lang="zh-CN" altLang="en-US"/>
          </a:p>
        </p:txBody>
      </p:sp>
    </p:spTree>
  </p:cSld>
  <p:clrMapOvr>
    <a:masterClrMapping/>
  </p:clrMapOvr>
  <p:transition>
    <p:blinds dir="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标题 75777"/>
          <p:cNvSpPr>
            <a:spLocks noGrp="1"/>
          </p:cNvSpPr>
          <p:nvPr>
            <p:ph type="title"/>
          </p:nvPr>
        </p:nvSpPr>
        <p:spPr/>
        <p:txBody>
          <a:bodyPr/>
          <a:lstStyle/>
          <a:p>
            <a:r>
              <a:rPr lang="zh-CN" altLang="en-US" sz="3200" b="1" smtClean="0">
                <a:solidFill>
                  <a:srgbClr val="BDE77F"/>
                </a:solidFill>
                <a:sym typeface="Arial" panose="020B0604020202020204" pitchFamily="34" charset="0"/>
              </a:rPr>
              <a:t>现场抽样检查及功能测试</a:t>
            </a:r>
            <a:endParaRPr lang="zh-CN" altLang="en-US" sz="3200" b="1" smtClean="0">
              <a:solidFill>
                <a:srgbClr val="BDE77F"/>
              </a:solidFill>
              <a:sym typeface="Arial" panose="020B0604020202020204" pitchFamily="34" charset="0"/>
            </a:endParaRPr>
          </a:p>
        </p:txBody>
      </p:sp>
      <p:sp>
        <p:nvSpPr>
          <p:cNvPr id="52226" name="文本占位符 75778"/>
          <p:cNvSpPr>
            <a:spLocks noGrp="1"/>
          </p:cNvSpPr>
          <p:nvPr>
            <p:ph idx="1"/>
          </p:nvPr>
        </p:nvSpPr>
        <p:spPr/>
        <p:txBody>
          <a:bodyPr/>
          <a:lstStyle/>
          <a:p>
            <a:pPr>
              <a:lnSpc>
                <a:spcPct val="80000"/>
              </a:lnSpc>
              <a:buFont typeface="Wingdings" panose="05000000000000000000" pitchFamily="2" charset="2"/>
              <a:buNone/>
            </a:pPr>
            <a:r>
              <a:rPr lang="zh-CN" altLang="en-US" b="1" smtClean="0">
                <a:solidFill>
                  <a:srgbClr val="BDE77F"/>
                </a:solidFill>
                <a:sym typeface="Arial" panose="020B0604020202020204" pitchFamily="34" charset="0"/>
              </a:rPr>
              <a:t>现场抽样检查及功能测试内容包括：</a:t>
            </a:r>
            <a:endParaRPr lang="zh-CN" altLang="en-US" b="1" smtClean="0">
              <a:solidFill>
                <a:srgbClr val="BDE77F"/>
              </a:solidFill>
              <a:sym typeface="Arial" panose="020B0604020202020204" pitchFamily="34" charset="0"/>
            </a:endParaRPr>
          </a:p>
          <a:p>
            <a:pPr>
              <a:lnSpc>
                <a:spcPct val="80000"/>
              </a:lnSpc>
              <a:buFont typeface="Wingdings" panose="05000000000000000000" pitchFamily="2" charset="2"/>
              <a:buNone/>
            </a:pPr>
            <a:endParaRPr lang="zh-CN" altLang="en-US" b="1" smtClean="0">
              <a:solidFill>
                <a:srgbClr val="BDE77F"/>
              </a:solidFill>
              <a:sym typeface="Arial" panose="020B0604020202020204" pitchFamily="34" charset="0"/>
            </a:endParaRPr>
          </a:p>
          <a:p>
            <a:pPr>
              <a:lnSpc>
                <a:spcPct val="80000"/>
              </a:lnSpc>
              <a:buFont typeface="Wingdings" panose="05000000000000000000" pitchFamily="2" charset="2"/>
              <a:buNone/>
            </a:pPr>
            <a:r>
              <a:rPr lang="en-US" altLang="zh-CN" sz="2400" b="1" smtClean="0">
                <a:solidFill>
                  <a:srgbClr val="BDE77F"/>
                </a:solidFill>
                <a:sym typeface="Arial" panose="020B0604020202020204" pitchFamily="34" charset="0"/>
              </a:rPr>
              <a:t>1</a:t>
            </a:r>
            <a:r>
              <a:rPr lang="zh-CN" altLang="en-US" sz="2400" b="1" smtClean="0">
                <a:solidFill>
                  <a:srgbClr val="BDE77F"/>
                </a:solidFill>
                <a:sym typeface="Arial" panose="020B0604020202020204" pitchFamily="34" charset="0"/>
              </a:rPr>
              <a:t>、对建筑防（灭）火设施等外观质量进行现场抽样查看；</a:t>
            </a:r>
            <a:endParaRPr lang="zh-CN" altLang="en-US" sz="2400" b="1" smtClean="0">
              <a:solidFill>
                <a:srgbClr val="BDE77F"/>
              </a:solidFill>
              <a:sym typeface="Arial" panose="020B0604020202020204" pitchFamily="34" charset="0"/>
            </a:endParaRPr>
          </a:p>
          <a:p>
            <a:pPr>
              <a:lnSpc>
                <a:spcPct val="80000"/>
              </a:lnSpc>
              <a:buFont typeface="Wingdings" panose="05000000000000000000" pitchFamily="2" charset="2"/>
              <a:buNone/>
            </a:pPr>
            <a:r>
              <a:rPr lang="en-US" altLang="zh-CN" sz="2400" b="1" smtClean="0">
                <a:solidFill>
                  <a:srgbClr val="BDE77F"/>
                </a:solidFill>
                <a:sym typeface="Arial" panose="020B0604020202020204" pitchFamily="34" charset="0"/>
              </a:rPr>
              <a:t>2</a:t>
            </a:r>
            <a:r>
              <a:rPr lang="zh-CN" altLang="en-US" sz="2400" b="1" smtClean="0">
                <a:solidFill>
                  <a:srgbClr val="BDE77F"/>
                </a:solidFill>
                <a:sym typeface="Arial" panose="020B0604020202020204" pitchFamily="34" charset="0"/>
              </a:rPr>
              <a:t>、通过专业仪器设备对涉及距离、宽度、长度、面积、厚度等可测量的指标进行现场抽样测量；</a:t>
            </a:r>
            <a:endParaRPr lang="zh-CN" altLang="en-US" sz="2400" b="1" smtClean="0">
              <a:solidFill>
                <a:srgbClr val="BDE77F"/>
              </a:solidFill>
              <a:sym typeface="Arial" panose="020B0604020202020204" pitchFamily="34" charset="0"/>
            </a:endParaRPr>
          </a:p>
          <a:p>
            <a:pPr>
              <a:lnSpc>
                <a:spcPct val="80000"/>
              </a:lnSpc>
              <a:buFont typeface="Wingdings" panose="05000000000000000000" pitchFamily="2" charset="2"/>
              <a:buNone/>
            </a:pPr>
            <a:r>
              <a:rPr lang="en-US" altLang="zh-CN" sz="2400" b="1" smtClean="0">
                <a:solidFill>
                  <a:srgbClr val="BDE77F"/>
                </a:solidFill>
                <a:sym typeface="Arial" panose="020B0604020202020204" pitchFamily="34" charset="0"/>
              </a:rPr>
              <a:t>3</a:t>
            </a:r>
            <a:r>
              <a:rPr lang="zh-CN" altLang="en-US" sz="2400" b="1" smtClean="0">
                <a:solidFill>
                  <a:srgbClr val="BDE77F"/>
                </a:solidFill>
                <a:sym typeface="Arial" panose="020B0604020202020204" pitchFamily="34" charset="0"/>
              </a:rPr>
              <a:t>、对消防设施的功能进行现场测试；</a:t>
            </a:r>
            <a:endParaRPr lang="zh-CN" altLang="en-US" sz="2400" b="1" smtClean="0">
              <a:solidFill>
                <a:srgbClr val="BDE77F"/>
              </a:solidFill>
              <a:sym typeface="Arial" panose="020B0604020202020204" pitchFamily="34" charset="0"/>
            </a:endParaRPr>
          </a:p>
          <a:p>
            <a:pPr>
              <a:lnSpc>
                <a:spcPct val="80000"/>
              </a:lnSpc>
              <a:buFont typeface="Wingdings" panose="05000000000000000000" pitchFamily="2" charset="2"/>
              <a:buNone/>
            </a:pPr>
            <a:r>
              <a:rPr lang="en-US" altLang="zh-CN" sz="2400" b="1" smtClean="0">
                <a:solidFill>
                  <a:srgbClr val="BDE77F"/>
                </a:solidFill>
                <a:sym typeface="Arial" panose="020B0604020202020204" pitchFamily="34" charset="0"/>
              </a:rPr>
              <a:t>4</a:t>
            </a:r>
            <a:r>
              <a:rPr lang="zh-CN" altLang="en-US" sz="2400" b="1" smtClean="0">
                <a:solidFill>
                  <a:srgbClr val="BDE77F"/>
                </a:solidFill>
                <a:sym typeface="Arial" panose="020B0604020202020204" pitchFamily="34" charset="0"/>
              </a:rPr>
              <a:t>、对消防产品进行现场抽样判定；</a:t>
            </a:r>
            <a:endParaRPr lang="zh-CN" altLang="en-US" sz="2400" b="1" smtClean="0">
              <a:solidFill>
                <a:srgbClr val="BDE77F"/>
              </a:solidFill>
              <a:sym typeface="Arial" panose="020B0604020202020204" pitchFamily="34" charset="0"/>
            </a:endParaRPr>
          </a:p>
          <a:p>
            <a:pPr>
              <a:lnSpc>
                <a:spcPct val="80000"/>
              </a:lnSpc>
              <a:buFont typeface="Wingdings" panose="05000000000000000000" pitchFamily="2" charset="2"/>
              <a:buNone/>
            </a:pPr>
            <a:r>
              <a:rPr lang="en-US" altLang="zh-CN" sz="2400" b="1" smtClean="0">
                <a:solidFill>
                  <a:srgbClr val="BDE77F"/>
                </a:solidFill>
                <a:sym typeface="Arial" panose="020B0604020202020204" pitchFamily="34" charset="0"/>
              </a:rPr>
              <a:t>5</a:t>
            </a:r>
            <a:r>
              <a:rPr lang="zh-CN" altLang="en-US" sz="2400" b="1" smtClean="0">
                <a:solidFill>
                  <a:srgbClr val="BDE77F"/>
                </a:solidFill>
                <a:sym typeface="Arial" panose="020B0604020202020204" pitchFamily="34" charset="0"/>
              </a:rPr>
              <a:t>、对其它涉及消防安全的项目进行抽查、测试。</a:t>
            </a:r>
            <a:endParaRPr lang="zh-CN" altLang="en-US" sz="2400" b="1" smtClean="0">
              <a:solidFill>
                <a:srgbClr val="BDE77F"/>
              </a:solidFill>
              <a:sym typeface="Arial" panose="020B0604020202020204" pitchFamily="34" charset="0"/>
            </a:endParaRPr>
          </a:p>
          <a:p>
            <a:pPr>
              <a:lnSpc>
                <a:spcPct val="80000"/>
              </a:lnSpc>
              <a:buFont typeface="Wingdings" panose="05000000000000000000" pitchFamily="2" charset="2"/>
              <a:buNone/>
            </a:pPr>
            <a:endParaRPr lang="zh-CN" altLang="en-US" sz="2400" b="1" smtClean="0">
              <a:solidFill>
                <a:srgbClr val="BDE77F"/>
              </a:solidFill>
              <a:sym typeface="Arial" panose="020B0604020202020204" pitchFamily="34" charset="0"/>
            </a:endParaRPr>
          </a:p>
          <a:p>
            <a:pPr>
              <a:lnSpc>
                <a:spcPct val="80000"/>
              </a:lnSpc>
            </a:pPr>
            <a:endParaRPr lang="zh-CN" altLang="en-US" sz="2400" b="1" smtClean="0">
              <a:solidFill>
                <a:srgbClr val="BDE77F"/>
              </a:solidFill>
              <a:sym typeface="Arial" panose="020B0604020202020204" pitchFamily="34" charset="0"/>
            </a:endParaRPr>
          </a:p>
        </p:txBody>
      </p:sp>
      <p:sp>
        <p:nvSpPr>
          <p:cNvPr id="2" name="灯片编号占位符 1"/>
          <p:cNvSpPr>
            <a:spLocks noGrp="1"/>
          </p:cNvSpPr>
          <p:nvPr>
            <p:ph type="sldNum" sz="quarter" idx="12"/>
          </p:nvPr>
        </p:nvSpPr>
        <p:spPr/>
        <p:txBody>
          <a:bodyPr/>
          <a:p>
            <a:pPr>
              <a:defRPr/>
            </a:pPr>
            <a:fld id="{3DCDD9DD-3971-493D-9569-A0923220D39B}" type="slidenum">
              <a:rPr lang="zh-CN" altLang="en-US" smtClean="0"/>
            </a:fld>
            <a:endParaRPr lang="zh-CN" altLang="en-US"/>
          </a:p>
        </p:txBody>
      </p:sp>
    </p:spTree>
  </p:cSld>
  <p:clrMapOvr>
    <a:masterClrMapping/>
  </p:clrMapOvr>
  <p:transition>
    <p:blinds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p:cNvSpPr>
          <p:nvPr>
            <p:ph type="title"/>
          </p:nvPr>
        </p:nvSpPr>
        <p:spPr/>
        <p:txBody>
          <a:bodyPr/>
          <a:lstStyle/>
          <a:p>
            <a:r>
              <a:rPr lang="zh-CN" altLang="en-US" b="1" smtClean="0">
                <a:solidFill>
                  <a:srgbClr val="BDE77F"/>
                </a:solidFill>
                <a:sym typeface="Arial" panose="020B0604020202020204" pitchFamily="34" charset="0"/>
              </a:rPr>
              <a:t>现场抽样检查及功能测试</a:t>
            </a:r>
            <a:endParaRPr lang="zh-CN" altLang="en-US" b="1" smtClean="0">
              <a:solidFill>
                <a:srgbClr val="BDE77F"/>
              </a:solidFill>
              <a:sym typeface="Arial" panose="020B0604020202020204" pitchFamily="34" charset="0"/>
            </a:endParaRPr>
          </a:p>
        </p:txBody>
      </p:sp>
      <p:sp>
        <p:nvSpPr>
          <p:cNvPr id="107523" name="Rectangle 3"/>
          <p:cNvSpPr>
            <a:spLocks noGrp="1"/>
          </p:cNvSpPr>
          <p:nvPr>
            <p:ph idx="1"/>
          </p:nvPr>
        </p:nvSpPr>
        <p:spPr/>
        <p:txBody>
          <a:bodyPr/>
          <a:lstStyle/>
          <a:p>
            <a:r>
              <a:rPr lang="zh-CN" altLang="en-US" smtClean="0"/>
              <a:t>两方面：</a:t>
            </a:r>
            <a:endParaRPr lang="zh-CN" altLang="en-US" smtClean="0"/>
          </a:p>
          <a:p>
            <a:pPr>
              <a:buFont typeface="Wingdings" panose="05000000000000000000" pitchFamily="2" charset="2"/>
              <a:buNone/>
            </a:pPr>
            <a:r>
              <a:rPr lang="en-US" altLang="zh-CN" smtClean="0"/>
              <a:t>-</a:t>
            </a:r>
            <a:r>
              <a:rPr lang="zh-CN" altLang="en-US" smtClean="0"/>
              <a:t>建筑（</a:t>
            </a:r>
            <a:r>
              <a:rPr lang="zh-CN" altLang="en-US" smtClean="0">
                <a:solidFill>
                  <a:srgbClr val="BDE77F"/>
                </a:solidFill>
              </a:rPr>
              <a:t>总平面</a:t>
            </a:r>
            <a:r>
              <a:rPr lang="zh-CN" altLang="en-US" smtClean="0"/>
              <a:t>：与原审批总图是否相符、防火间距、消防车道、消防救援场地；</a:t>
            </a:r>
            <a:r>
              <a:rPr lang="zh-CN" altLang="en-US" smtClean="0">
                <a:solidFill>
                  <a:srgbClr val="BDE77F"/>
                </a:solidFill>
              </a:rPr>
              <a:t>防火分区</a:t>
            </a:r>
            <a:r>
              <a:rPr lang="zh-CN" altLang="en-US" smtClean="0"/>
              <a:t>划分、防火分隔设施、防火卷帘、防火门、；</a:t>
            </a:r>
            <a:r>
              <a:rPr lang="zh-CN" altLang="en-US" smtClean="0">
                <a:solidFill>
                  <a:srgbClr val="BDE77F"/>
                </a:solidFill>
              </a:rPr>
              <a:t>建筑构造</a:t>
            </a:r>
            <a:r>
              <a:rPr lang="zh-CN" altLang="en-US" smtClean="0"/>
              <a:t>：竖向管井、变形缝、建筑幕墙）；安全疏散：楼梯间形式、数量、宽度；</a:t>
            </a:r>
            <a:r>
              <a:rPr lang="zh-CN" altLang="en-US" smtClean="0">
                <a:solidFill>
                  <a:srgbClr val="BDE77F"/>
                </a:solidFill>
              </a:rPr>
              <a:t>平面布局</a:t>
            </a:r>
            <a:r>
              <a:rPr lang="zh-CN" altLang="en-US" smtClean="0"/>
              <a:t>：特殊场所所在位置、防火分隔等）</a:t>
            </a:r>
            <a:endParaRPr lang="zh-CN" altLang="en-US" smtClean="0"/>
          </a:p>
        </p:txBody>
      </p:sp>
      <p:sp>
        <p:nvSpPr>
          <p:cNvPr id="2" name="灯片编号占位符 1"/>
          <p:cNvSpPr>
            <a:spLocks noGrp="1"/>
          </p:cNvSpPr>
          <p:nvPr>
            <p:ph type="sldNum" sz="quarter" idx="12"/>
          </p:nvPr>
        </p:nvSpPr>
        <p:spPr/>
        <p:txBody>
          <a:bodyPr/>
          <a:p>
            <a:pPr>
              <a:defRPr/>
            </a:pPr>
            <a:fld id="{3DCDD9DD-3971-493D-9569-A0923220D39B}" type="slidenum">
              <a:rPr lang="zh-CN" altLang="en-US" smtClean="0"/>
            </a:fld>
            <a:endParaRPr lang="zh-CN" altLang="en-US"/>
          </a:p>
        </p:txBody>
      </p:sp>
    </p:spTree>
  </p:cSld>
  <p:clrMapOvr>
    <a:masterClrMapping/>
  </p:clrMapOvr>
  <p:transition>
    <p:blinds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p:cNvSpPr>
          <p:nvPr>
            <p:ph idx="1"/>
          </p:nvPr>
        </p:nvSpPr>
        <p:spPr/>
        <p:txBody>
          <a:bodyPr/>
          <a:lstStyle/>
          <a:p>
            <a:pPr>
              <a:lnSpc>
                <a:spcPct val="80000"/>
              </a:lnSpc>
              <a:buFont typeface="Wingdings" panose="05000000000000000000" pitchFamily="2" charset="2"/>
              <a:buNone/>
            </a:pPr>
            <a:r>
              <a:rPr lang="en-US" altLang="zh-CN" sz="2500" smtClean="0"/>
              <a:t>-</a:t>
            </a:r>
            <a:r>
              <a:rPr lang="zh-CN" altLang="en-US" sz="2500" smtClean="0"/>
              <a:t>建筑消防设施：（</a:t>
            </a:r>
            <a:r>
              <a:rPr lang="en-US" altLang="zh-CN" sz="2500" smtClean="0"/>
              <a:t>1</a:t>
            </a:r>
            <a:r>
              <a:rPr lang="zh-CN" altLang="en-US" sz="2500" smtClean="0"/>
              <a:t>、</a:t>
            </a:r>
            <a:r>
              <a:rPr lang="zh-CN" altLang="en-US" sz="2500" smtClean="0">
                <a:solidFill>
                  <a:srgbClr val="C00000"/>
                </a:solidFill>
              </a:rPr>
              <a:t>灭火系统</a:t>
            </a:r>
            <a:r>
              <a:rPr lang="zh-CN" altLang="en-US" sz="2500" smtClean="0"/>
              <a:t>：</a:t>
            </a:r>
            <a:r>
              <a:rPr lang="zh-CN" altLang="en-US" sz="2500" smtClean="0">
                <a:solidFill>
                  <a:srgbClr val="BDE77F"/>
                </a:solidFill>
              </a:rPr>
              <a:t>室外消火栓</a:t>
            </a:r>
            <a:r>
              <a:rPr lang="zh-CN" altLang="en-US" sz="2500" smtClean="0"/>
              <a:t>位置、数量、水泵接合器位置、数量、标识；</a:t>
            </a:r>
            <a:r>
              <a:rPr lang="zh-CN" altLang="en-US" sz="2500" smtClean="0">
                <a:solidFill>
                  <a:srgbClr val="BDE77F"/>
                </a:solidFill>
              </a:rPr>
              <a:t>室内消火栓</a:t>
            </a:r>
            <a:r>
              <a:rPr lang="zh-CN" altLang="en-US" sz="2500" smtClean="0">
                <a:solidFill>
                  <a:schemeClr val="bg1"/>
                </a:solidFill>
              </a:rPr>
              <a:t>：</a:t>
            </a:r>
            <a:r>
              <a:rPr lang="zh-CN" altLang="en-US" sz="2500" smtClean="0"/>
              <a:t>屋面试验消火栓：静水压、稳压泵、启动消防泵；</a:t>
            </a:r>
            <a:r>
              <a:rPr lang="zh-CN" altLang="en-US" sz="2500" smtClean="0">
                <a:solidFill>
                  <a:srgbClr val="BDE77F"/>
                </a:solidFill>
              </a:rPr>
              <a:t>自动喷水灭火系统</a:t>
            </a:r>
            <a:r>
              <a:rPr lang="zh-CN" altLang="en-US" sz="2500" smtClean="0"/>
              <a:t>：系统形式、末端试水装置、报警阀组、测试</a:t>
            </a:r>
            <a:r>
              <a:rPr lang="en-US" altLang="zh-CN" sz="2500" smtClean="0"/>
              <a:t>-</a:t>
            </a:r>
            <a:r>
              <a:rPr lang="zh-CN" altLang="en-US" sz="2500" smtClean="0"/>
              <a:t>动作、信号反馈；其他灭火设施：</a:t>
            </a:r>
            <a:r>
              <a:rPr lang="zh-CN" altLang="en-US" sz="2500" smtClean="0">
                <a:solidFill>
                  <a:srgbClr val="BDE77F"/>
                </a:solidFill>
              </a:rPr>
              <a:t>气体灭火系统</a:t>
            </a:r>
            <a:r>
              <a:rPr lang="en-US" altLang="zh-CN" sz="2500" smtClean="0"/>
              <a:t>-</a:t>
            </a:r>
            <a:r>
              <a:rPr lang="zh-CN" altLang="en-US" sz="2500" smtClean="0"/>
              <a:t>防护区、手动</a:t>
            </a:r>
            <a:r>
              <a:rPr lang="en-US" altLang="zh-CN" sz="2500" smtClean="0"/>
              <a:t>/</a:t>
            </a:r>
            <a:r>
              <a:rPr lang="zh-CN" altLang="en-US" sz="2500" smtClean="0"/>
              <a:t>自动启动</a:t>
            </a:r>
            <a:r>
              <a:rPr lang="en-US" altLang="zh-CN" sz="2500" smtClean="0"/>
              <a:t>-</a:t>
            </a:r>
            <a:r>
              <a:rPr lang="zh-CN" altLang="en-US" sz="2500" smtClean="0"/>
              <a:t>报警、动作、联动信号、反馈。</a:t>
            </a:r>
            <a:r>
              <a:rPr lang="en-US" altLang="zh-CN" sz="2500" smtClean="0"/>
              <a:t>2</a:t>
            </a:r>
            <a:r>
              <a:rPr lang="zh-CN" altLang="en-US" sz="2500" smtClean="0"/>
              <a:t>、</a:t>
            </a:r>
            <a:r>
              <a:rPr lang="zh-CN" altLang="en-US" sz="2500" smtClean="0">
                <a:solidFill>
                  <a:srgbClr val="C00000"/>
                </a:solidFill>
              </a:rPr>
              <a:t>火灾自动报警系统</a:t>
            </a:r>
            <a:r>
              <a:rPr lang="zh-CN" altLang="en-US" sz="2500" smtClean="0"/>
              <a:t>：报警控制器、故障报警、火警优先、联动测试、多线控制盘）。</a:t>
            </a:r>
            <a:r>
              <a:rPr lang="en-US" altLang="zh-CN" sz="2500" smtClean="0"/>
              <a:t>3</a:t>
            </a:r>
            <a:r>
              <a:rPr lang="zh-CN" altLang="en-US" sz="2500" smtClean="0"/>
              <a:t>、</a:t>
            </a:r>
            <a:r>
              <a:rPr lang="zh-CN" altLang="en-US" sz="2500" smtClean="0">
                <a:solidFill>
                  <a:srgbClr val="C00000"/>
                </a:solidFill>
              </a:rPr>
              <a:t>防排烟系统</a:t>
            </a:r>
            <a:r>
              <a:rPr lang="zh-CN" altLang="en-US" sz="2500" smtClean="0"/>
              <a:t>：联动测试、多线控制盘远程启动。</a:t>
            </a:r>
            <a:r>
              <a:rPr lang="en-US" altLang="zh-CN" sz="2500" smtClean="0"/>
              <a:t>4</a:t>
            </a:r>
            <a:r>
              <a:rPr lang="zh-CN" altLang="en-US" sz="2500" smtClean="0"/>
              <a:t>、供水、供电</a:t>
            </a:r>
            <a:r>
              <a:rPr lang="en-US" altLang="zh-CN" sz="2500" smtClean="0"/>
              <a:t>-</a:t>
            </a:r>
            <a:r>
              <a:rPr lang="zh-CN" altLang="en-US" sz="2500" smtClean="0"/>
              <a:t>消防水泵房、消防水池、消防水箱；配电室、柴油发电机房</a:t>
            </a:r>
            <a:endParaRPr lang="zh-CN" altLang="en-US" sz="2500" smtClean="0"/>
          </a:p>
          <a:p>
            <a:pPr>
              <a:lnSpc>
                <a:spcPct val="80000"/>
              </a:lnSpc>
              <a:buFont typeface="Wingdings" panose="05000000000000000000" pitchFamily="2" charset="2"/>
              <a:buNone/>
            </a:pPr>
            <a:endParaRPr lang="zh-CN" altLang="en-US" sz="2500" smtClean="0"/>
          </a:p>
          <a:p>
            <a:pPr>
              <a:lnSpc>
                <a:spcPct val="80000"/>
              </a:lnSpc>
            </a:pPr>
            <a:endParaRPr lang="zh-CN" altLang="en-US" sz="2500" smtClean="0"/>
          </a:p>
        </p:txBody>
      </p:sp>
      <p:sp>
        <p:nvSpPr>
          <p:cNvPr id="4" name="灯片编号占位符 3"/>
          <p:cNvSpPr>
            <a:spLocks noGrp="1"/>
          </p:cNvSpPr>
          <p:nvPr>
            <p:ph type="sldNum" sz="quarter" idx="12"/>
          </p:nvPr>
        </p:nvSpPr>
        <p:spPr/>
        <p:txBody>
          <a:bodyPr/>
          <a:p>
            <a:pPr>
              <a:defRPr/>
            </a:pPr>
            <a:fld id="{3DCDD9DD-3971-493D-9569-A0923220D39B}" type="slidenum">
              <a:rPr lang="zh-CN" altLang="en-US" smtClean="0"/>
            </a:fld>
            <a:endParaRPr lang="zh-CN" altLang="en-US"/>
          </a:p>
        </p:txBody>
      </p:sp>
    </p:spTree>
  </p:cSld>
  <p:clrMapOvr>
    <a:masterClrMapping/>
  </p:clrMapOvr>
  <p:transition>
    <p:blinds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p:cNvSpPr>
          <p:nvPr>
            <p:ph type="title"/>
          </p:nvPr>
        </p:nvSpPr>
        <p:spPr/>
        <p:txBody>
          <a:bodyPr/>
          <a:lstStyle/>
          <a:p>
            <a:r>
              <a:rPr lang="zh-CN" altLang="en-US" smtClean="0">
                <a:solidFill>
                  <a:srgbClr val="BDE77F"/>
                </a:solidFill>
              </a:rPr>
              <a:t>消防验收中经常出现的问题</a:t>
            </a:r>
            <a:endParaRPr lang="zh-CN" altLang="en-US" smtClean="0">
              <a:solidFill>
                <a:srgbClr val="BDE77F"/>
              </a:solidFill>
            </a:endParaRPr>
          </a:p>
        </p:txBody>
      </p:sp>
      <p:sp>
        <p:nvSpPr>
          <p:cNvPr id="109571" name="Rectangle 3"/>
          <p:cNvSpPr>
            <a:spLocks noGrp="1"/>
          </p:cNvSpPr>
          <p:nvPr>
            <p:ph idx="1"/>
          </p:nvPr>
        </p:nvSpPr>
        <p:spPr/>
        <p:txBody>
          <a:bodyPr/>
          <a:lstStyle/>
          <a:p>
            <a:r>
              <a:rPr lang="en-US" altLang="zh-CN" sz="2500" smtClean="0"/>
              <a:t>1</a:t>
            </a:r>
            <a:r>
              <a:rPr lang="zh-CN" altLang="en-US" sz="2500" smtClean="0"/>
              <a:t>、擅自变更、根据审核意见所做的设计变更未实施</a:t>
            </a:r>
            <a:endParaRPr lang="zh-CN" altLang="en-US" sz="2500" smtClean="0"/>
          </a:p>
          <a:p>
            <a:r>
              <a:rPr lang="en-US" altLang="zh-CN" sz="2500" smtClean="0"/>
              <a:t>2</a:t>
            </a:r>
            <a:r>
              <a:rPr lang="zh-CN" altLang="en-US" sz="2500" smtClean="0"/>
              <a:t>、水、电未到位；</a:t>
            </a:r>
            <a:endParaRPr lang="zh-CN" altLang="en-US" sz="2500" smtClean="0"/>
          </a:p>
          <a:p>
            <a:r>
              <a:rPr lang="en-US" altLang="zh-CN" sz="2500" smtClean="0"/>
              <a:t>3</a:t>
            </a:r>
            <a:r>
              <a:rPr lang="zh-CN" altLang="en-US" sz="2500" smtClean="0"/>
              <a:t>、总平面布局：</a:t>
            </a:r>
            <a:endParaRPr lang="zh-CN" altLang="en-US" sz="2500" smtClean="0"/>
          </a:p>
          <a:p>
            <a:r>
              <a:rPr lang="en-US" altLang="zh-CN" sz="2500" smtClean="0"/>
              <a:t>1</a:t>
            </a:r>
            <a:r>
              <a:rPr lang="zh-CN" altLang="en-US" sz="2500" smtClean="0"/>
              <a:t>）环形车道未形成或回车场未形成，车道宽度不能满足规范要求，小区仅有一个消防车出入口 </a:t>
            </a:r>
            <a:endParaRPr lang="zh-CN" altLang="en-US" sz="2500" smtClean="0"/>
          </a:p>
          <a:p>
            <a:r>
              <a:rPr lang="en-US" altLang="zh-CN" sz="2500" smtClean="0"/>
              <a:t>2</a:t>
            </a:r>
            <a:r>
              <a:rPr lang="zh-CN" altLang="en-US" sz="2500" smtClean="0"/>
              <a:t>）消防扑救场地未设置或不符合要求，与建筑物之间有高大树木或障碍物</a:t>
            </a:r>
            <a:endParaRPr lang="zh-CN" altLang="en-US" sz="2500" smtClean="0"/>
          </a:p>
          <a:p>
            <a:r>
              <a:rPr lang="en-US" altLang="zh-CN" sz="2500" smtClean="0"/>
              <a:t>3</a:t>
            </a:r>
            <a:r>
              <a:rPr lang="zh-CN" altLang="en-US" sz="2500" smtClean="0"/>
              <a:t>） 防火间距不足</a:t>
            </a:r>
            <a:endParaRPr lang="zh-CN" altLang="en-US" sz="2500" smtClean="0"/>
          </a:p>
        </p:txBody>
      </p:sp>
      <p:sp>
        <p:nvSpPr>
          <p:cNvPr id="2" name="灯片编号占位符 1"/>
          <p:cNvSpPr>
            <a:spLocks noGrp="1"/>
          </p:cNvSpPr>
          <p:nvPr>
            <p:ph type="sldNum" sz="quarter" idx="12"/>
          </p:nvPr>
        </p:nvSpPr>
        <p:spPr/>
        <p:txBody>
          <a:bodyPr/>
          <a:p>
            <a:pPr>
              <a:defRPr/>
            </a:pPr>
            <a:fld id="{3DCDD9DD-3971-493D-9569-A0923220D39B}" type="slidenum">
              <a:rPr lang="zh-CN" altLang="en-US" smtClean="0"/>
            </a:fld>
            <a:endParaRPr lang="zh-CN" altLang="en-US"/>
          </a:p>
        </p:txBody>
      </p:sp>
    </p:spTree>
  </p:cSld>
  <p:clrMapOvr>
    <a:masterClrMapping/>
  </p:clrMapOvr>
  <p:transition>
    <p:blinds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标题 86017"/>
          <p:cNvSpPr>
            <a:spLocks noGrp="1"/>
          </p:cNvSpPr>
          <p:nvPr>
            <p:ph type="title"/>
          </p:nvPr>
        </p:nvSpPr>
        <p:spPr/>
        <p:txBody>
          <a:bodyPr/>
          <a:lstStyle/>
          <a:p>
            <a:r>
              <a:rPr lang="zh-CN" altLang="en-US" smtClean="0">
                <a:solidFill>
                  <a:srgbClr val="BDE77F"/>
                </a:solidFill>
              </a:rPr>
              <a:t>消防验收中经常出现的问题</a:t>
            </a:r>
            <a:endParaRPr lang="zh-CN" altLang="en-US" smtClean="0">
              <a:solidFill>
                <a:srgbClr val="BDE77F"/>
              </a:solidFill>
            </a:endParaRPr>
          </a:p>
        </p:txBody>
      </p:sp>
      <p:sp>
        <p:nvSpPr>
          <p:cNvPr id="53250" name="文本占位符 86018"/>
          <p:cNvSpPr>
            <a:spLocks noGrp="1"/>
          </p:cNvSpPr>
          <p:nvPr>
            <p:ph idx="1"/>
          </p:nvPr>
        </p:nvSpPr>
        <p:spPr/>
        <p:txBody>
          <a:bodyPr/>
          <a:lstStyle/>
          <a:p>
            <a:r>
              <a:rPr lang="en-US" altLang="zh-CN" smtClean="0"/>
              <a:t>4</a:t>
            </a:r>
            <a:r>
              <a:rPr lang="zh-CN" altLang="en-US" smtClean="0"/>
              <a:t>、建筑方面：（防火分区、防火墙、防火门上方、防火卷帘上方未到顶、通风管道防火阀；防火封堵：竖向管井、建筑幕墙、变形缝、预留孔洞；疏散楼梯、安全出口数量、宽度、距离、疏散门开启方向；防火门的设置：设备房、住宅</a:t>
            </a:r>
            <a:endParaRPr lang="zh-CN" altLang="en-US" smtClean="0"/>
          </a:p>
        </p:txBody>
      </p:sp>
      <p:sp>
        <p:nvSpPr>
          <p:cNvPr id="2" name="灯片编号占位符 1"/>
          <p:cNvSpPr>
            <a:spLocks noGrp="1"/>
          </p:cNvSpPr>
          <p:nvPr>
            <p:ph type="sldNum" sz="quarter" idx="12"/>
          </p:nvPr>
        </p:nvSpPr>
        <p:spPr/>
        <p:txBody>
          <a:bodyPr/>
          <a:p>
            <a:pPr>
              <a:defRPr/>
            </a:pPr>
            <a:fld id="{3DCDD9DD-3971-493D-9569-A0923220D39B}" type="slidenum">
              <a:rPr lang="zh-CN" altLang="en-US" smtClean="0"/>
            </a:fld>
            <a:endParaRPr lang="zh-CN" altLang="en-US"/>
          </a:p>
        </p:txBody>
      </p:sp>
    </p:spTree>
  </p:cSld>
  <p:clrMapOvr>
    <a:masterClrMapping/>
  </p:clrMapOvr>
  <p:transition>
    <p:blinds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标题 88065"/>
          <p:cNvSpPr>
            <a:spLocks noGrp="1"/>
          </p:cNvSpPr>
          <p:nvPr>
            <p:ph type="title"/>
          </p:nvPr>
        </p:nvSpPr>
        <p:spPr/>
        <p:txBody>
          <a:bodyPr/>
          <a:lstStyle/>
          <a:p>
            <a:r>
              <a:rPr lang="zh-CN" altLang="en-US" smtClean="0">
                <a:solidFill>
                  <a:srgbClr val="BDE77F"/>
                </a:solidFill>
              </a:rPr>
              <a:t>消防验收中经常出现的问题</a:t>
            </a:r>
            <a:endParaRPr lang="zh-CN" altLang="en-US" smtClean="0">
              <a:solidFill>
                <a:srgbClr val="BDE77F"/>
              </a:solidFill>
            </a:endParaRPr>
          </a:p>
        </p:txBody>
      </p:sp>
      <p:sp>
        <p:nvSpPr>
          <p:cNvPr id="57346" name="文本占位符 88066"/>
          <p:cNvSpPr>
            <a:spLocks noGrp="1"/>
          </p:cNvSpPr>
          <p:nvPr>
            <p:ph idx="1"/>
          </p:nvPr>
        </p:nvSpPr>
        <p:spPr/>
        <p:txBody>
          <a:bodyPr/>
          <a:lstStyle/>
          <a:p>
            <a:pPr>
              <a:lnSpc>
                <a:spcPct val="90000"/>
              </a:lnSpc>
            </a:pPr>
            <a:r>
              <a:rPr lang="en-US" altLang="zh-CN" sz="2500" smtClean="0"/>
              <a:t>5</a:t>
            </a:r>
            <a:r>
              <a:rPr lang="zh-CN" altLang="en-US" sz="2500" smtClean="0"/>
              <a:t>、消防设施：水系统（室外消火栓数量不足、无标识、设置位置不符合要求；水泵接合器数量不足、使用不便、无标识；试验消火栓静水压不足、远程启动压力不满足要求、静压过高未采用减压措施；自喷系统：末端试水装置和报警阀组未设置固定排水设施，水流、压力信号无反馈、泵不能正常启动、安装不符合要求；气体灭火：防护区、报警和联动不正确、消防控制室控制器未接受到相关信号）；消防联动：联动逻辑关系不正确，相关设备不能正常联动工作；</a:t>
            </a:r>
            <a:endParaRPr lang="zh-CN" altLang="en-US" sz="2500" smtClean="0"/>
          </a:p>
          <a:p>
            <a:pPr>
              <a:lnSpc>
                <a:spcPct val="90000"/>
              </a:lnSpc>
            </a:pPr>
            <a:r>
              <a:rPr lang="en-US" altLang="zh-CN" sz="2500" smtClean="0"/>
              <a:t>6</a:t>
            </a:r>
            <a:r>
              <a:rPr lang="zh-CN" altLang="en-US" sz="2500" smtClean="0"/>
              <a:t>、消防产品：市场准入、安装</a:t>
            </a:r>
            <a:endParaRPr lang="zh-CN" altLang="en-US" sz="2500" smtClean="0"/>
          </a:p>
        </p:txBody>
      </p:sp>
      <p:sp>
        <p:nvSpPr>
          <p:cNvPr id="2" name="灯片编号占位符 1"/>
          <p:cNvSpPr>
            <a:spLocks noGrp="1"/>
          </p:cNvSpPr>
          <p:nvPr>
            <p:ph type="sldNum" sz="quarter" idx="12"/>
          </p:nvPr>
        </p:nvSpPr>
        <p:spPr/>
        <p:txBody>
          <a:bodyPr/>
          <a:p>
            <a:pPr>
              <a:defRPr/>
            </a:pPr>
            <a:fld id="{3DCDD9DD-3971-493D-9569-A0923220D39B}" type="slidenum">
              <a:rPr lang="zh-CN" altLang="en-US" smtClean="0"/>
            </a:fld>
            <a:endParaRPr lang="zh-CN" altLang="en-US"/>
          </a:p>
        </p:txBody>
      </p:sp>
    </p:spTree>
  </p:cSld>
  <p:clrMapOvr>
    <a:masterClrMapping/>
  </p:clrMapOvr>
  <p:transition>
    <p:blinds dir="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标题 103425"/>
          <p:cNvSpPr>
            <a:spLocks noGrp="1"/>
          </p:cNvSpPr>
          <p:nvPr>
            <p:ph type="title"/>
          </p:nvPr>
        </p:nvSpPr>
        <p:spPr/>
        <p:txBody>
          <a:bodyPr/>
          <a:lstStyle/>
          <a:p>
            <a:r>
              <a:rPr lang="zh-CN" altLang="en-US" smtClean="0">
                <a:solidFill>
                  <a:srgbClr val="BDE77F"/>
                </a:solidFill>
                <a:sym typeface="+mn-ea"/>
              </a:rPr>
              <a:t>消防验收中经常出现的问题</a:t>
            </a:r>
            <a:br>
              <a:rPr lang="zh-CN" altLang="en-US" smtClean="0">
                <a:solidFill>
                  <a:srgbClr val="BDE77F"/>
                </a:solidFill>
              </a:rPr>
            </a:br>
            <a:r>
              <a:rPr lang="zh-CN" altLang="en-US" smtClean="0">
                <a:solidFill>
                  <a:srgbClr val="BDE77F"/>
                </a:solidFill>
              </a:rPr>
              <a:t>火灾自动报警系统</a:t>
            </a:r>
            <a:endParaRPr lang="zh-CN" altLang="en-US" smtClean="0">
              <a:solidFill>
                <a:srgbClr val="BDE77F"/>
              </a:solidFill>
            </a:endParaRPr>
          </a:p>
        </p:txBody>
      </p:sp>
      <p:sp>
        <p:nvSpPr>
          <p:cNvPr id="72706" name="文本占位符 103426"/>
          <p:cNvSpPr>
            <a:spLocks noGrp="1"/>
          </p:cNvSpPr>
          <p:nvPr>
            <p:ph idx="1"/>
          </p:nvPr>
        </p:nvSpPr>
        <p:spPr/>
        <p:txBody>
          <a:bodyPr/>
          <a:lstStyle/>
          <a:p>
            <a:r>
              <a:rPr lang="zh-CN" altLang="en-US" b="1" smtClean="0">
                <a:solidFill>
                  <a:srgbClr val="BDE77F"/>
                </a:solidFill>
              </a:rPr>
              <a:t>联动控制及相关功能不齐全</a:t>
            </a:r>
            <a:endParaRPr lang="zh-CN" altLang="en-US" b="1" smtClean="0">
              <a:solidFill>
                <a:srgbClr val="BDE77F"/>
              </a:solidFill>
            </a:endParaRPr>
          </a:p>
          <a:p>
            <a:pPr>
              <a:buFont typeface="Wingdings" panose="05000000000000000000" pitchFamily="2" charset="2"/>
              <a:buNone/>
            </a:pPr>
            <a:endParaRPr lang="zh-CN" altLang="en-US" smtClean="0"/>
          </a:p>
          <a:p>
            <a:r>
              <a:rPr lang="en-US" altLang="zh-CN" smtClean="0"/>
              <a:t>1</a:t>
            </a:r>
            <a:r>
              <a:rPr lang="zh-CN" altLang="en-US" smtClean="0"/>
              <a:t>）门禁系统未进行断电控制 </a:t>
            </a:r>
            <a:endParaRPr lang="zh-CN" altLang="en-US" smtClean="0"/>
          </a:p>
          <a:p>
            <a:r>
              <a:rPr lang="en-US" altLang="zh-CN" smtClean="0"/>
              <a:t>2</a:t>
            </a:r>
            <a:r>
              <a:rPr lang="zh-CN" altLang="en-US" smtClean="0"/>
              <a:t>）常开电动防火门未联动控制 </a:t>
            </a:r>
            <a:endParaRPr lang="zh-CN" altLang="en-US" smtClean="0"/>
          </a:p>
          <a:p>
            <a:r>
              <a:rPr lang="en-US" altLang="zh-CN" smtClean="0"/>
              <a:t>3</a:t>
            </a:r>
            <a:r>
              <a:rPr lang="zh-CN" altLang="en-US" smtClean="0"/>
              <a:t>）单向逃生锁未联动控制 </a:t>
            </a:r>
            <a:endParaRPr lang="zh-CN" altLang="en-US" smtClean="0"/>
          </a:p>
          <a:p>
            <a:r>
              <a:rPr lang="en-US" altLang="zh-CN" smtClean="0"/>
              <a:t>4</a:t>
            </a:r>
            <a:r>
              <a:rPr lang="zh-CN" altLang="en-US" smtClean="0"/>
              <a:t>）应急广播</a:t>
            </a:r>
            <a:endParaRPr lang="zh-CN" altLang="en-US" smtClean="0"/>
          </a:p>
          <a:p>
            <a:r>
              <a:rPr lang="en-US" altLang="zh-CN" smtClean="0"/>
              <a:t>5</a:t>
            </a:r>
            <a:r>
              <a:rPr lang="zh-CN" altLang="en-US" smtClean="0"/>
              <a:t>）电梯</a:t>
            </a:r>
            <a:endParaRPr lang="zh-CN" altLang="en-US" smtClean="0"/>
          </a:p>
        </p:txBody>
      </p:sp>
      <p:sp>
        <p:nvSpPr>
          <p:cNvPr id="2" name="灯片编号占位符 1"/>
          <p:cNvSpPr>
            <a:spLocks noGrp="1"/>
          </p:cNvSpPr>
          <p:nvPr>
            <p:ph type="sldNum" sz="quarter" idx="12"/>
          </p:nvPr>
        </p:nvSpPr>
        <p:spPr/>
        <p:txBody>
          <a:bodyPr/>
          <a:p>
            <a:pPr>
              <a:defRPr/>
            </a:pPr>
            <a:fld id="{3DCDD9DD-3971-493D-9569-A0923220D39B}" type="slidenum">
              <a:rPr lang="zh-CN" altLang="en-US" smtClean="0"/>
            </a:fld>
            <a:endParaRPr lang="zh-CN" altLang="en-US"/>
          </a:p>
        </p:txBody>
      </p:sp>
    </p:spTree>
  </p:cSld>
  <p:clrMapOvr>
    <a:masterClrMapping/>
  </p:clrMapOvr>
  <p:transition>
    <p:blinds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标题 9217"/>
          <p:cNvSpPr>
            <a:spLocks noGrp="1"/>
          </p:cNvSpPr>
          <p:nvPr>
            <p:ph type="title"/>
          </p:nvPr>
        </p:nvSpPr>
        <p:spPr/>
        <p:txBody>
          <a:bodyPr/>
          <a:lstStyle/>
          <a:p>
            <a:r>
              <a:rPr lang="zh-CN" altLang="en-US" b="1" smtClean="0">
                <a:solidFill>
                  <a:srgbClr val="BDE77F"/>
                </a:solidFill>
              </a:rPr>
              <a:t>目  录</a:t>
            </a:r>
            <a:endParaRPr lang="zh-CN" altLang="en-US" b="1" smtClean="0">
              <a:solidFill>
                <a:srgbClr val="BDE77F"/>
              </a:solidFill>
            </a:endParaRPr>
          </a:p>
        </p:txBody>
      </p:sp>
      <p:sp>
        <p:nvSpPr>
          <p:cNvPr id="41986" name="文本占位符 9218"/>
          <p:cNvSpPr>
            <a:spLocks noGrp="1"/>
          </p:cNvSpPr>
          <p:nvPr>
            <p:ph idx="1"/>
          </p:nvPr>
        </p:nvSpPr>
        <p:spPr/>
        <p:txBody>
          <a:bodyPr/>
          <a:lstStyle/>
          <a:p>
            <a:pPr>
              <a:buFont typeface="Wingdings" panose="05000000000000000000" pitchFamily="2" charset="2"/>
              <a:buNone/>
            </a:pPr>
            <a:r>
              <a:rPr lang="zh-CN" altLang="en-US" smtClean="0"/>
              <a:t>一、建筑工程消防验收的依据、内容</a:t>
            </a:r>
            <a:endParaRPr lang="zh-CN" altLang="en-US" smtClean="0"/>
          </a:p>
          <a:p>
            <a:pPr>
              <a:buFont typeface="Wingdings" panose="05000000000000000000" pitchFamily="2" charset="2"/>
              <a:buNone/>
            </a:pPr>
            <a:r>
              <a:rPr lang="zh-CN" altLang="en-US" smtClean="0"/>
              <a:t>二、验收的前期准备</a:t>
            </a:r>
            <a:endParaRPr lang="zh-CN" altLang="en-US" smtClean="0"/>
          </a:p>
          <a:p>
            <a:pPr>
              <a:buFont typeface="Wingdings" panose="05000000000000000000" pitchFamily="2" charset="2"/>
              <a:buNone/>
            </a:pPr>
            <a:r>
              <a:rPr lang="zh-CN" altLang="en-US" smtClean="0"/>
              <a:t>三、验收流程</a:t>
            </a:r>
            <a:endParaRPr lang="zh-CN" altLang="en-US" smtClean="0"/>
          </a:p>
          <a:p>
            <a:pPr>
              <a:buFont typeface="Wingdings" panose="05000000000000000000" pitchFamily="2" charset="2"/>
              <a:buNone/>
            </a:pPr>
            <a:r>
              <a:rPr lang="zh-CN" altLang="en-US" smtClean="0"/>
              <a:t>四、验收中常见问题</a:t>
            </a:r>
            <a:endParaRPr lang="zh-CN" altLang="en-US" smtClean="0"/>
          </a:p>
          <a:p>
            <a:endParaRPr lang="zh-CN" altLang="en-US" smtClean="0"/>
          </a:p>
        </p:txBody>
      </p:sp>
      <p:sp>
        <p:nvSpPr>
          <p:cNvPr id="2" name="灯片编号占位符 1"/>
          <p:cNvSpPr>
            <a:spLocks noGrp="1"/>
          </p:cNvSpPr>
          <p:nvPr>
            <p:ph type="sldNum" sz="quarter" idx="12"/>
          </p:nvPr>
        </p:nvSpPr>
        <p:spPr/>
        <p:txBody>
          <a:bodyPr/>
          <a:p>
            <a:pPr>
              <a:defRPr/>
            </a:pPr>
            <a:fld id="{3DCDD9DD-3971-493D-9569-A0923220D39B}" type="slidenum">
              <a:rPr lang="zh-CN" altLang="en-US" smtClean="0"/>
            </a:fld>
            <a:endParaRPr lang="zh-CN" altLang="en-US"/>
          </a:p>
        </p:txBody>
      </p:sp>
    </p:spTree>
  </p:cSld>
  <p:clrMapOvr>
    <a:masterClrMapping/>
  </p:clrMapOvr>
  <p:transition>
    <p:blinds dir="ver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标题 106497"/>
          <p:cNvSpPr>
            <a:spLocks noGrp="1"/>
          </p:cNvSpPr>
          <p:nvPr>
            <p:ph type="title"/>
          </p:nvPr>
        </p:nvSpPr>
        <p:spPr/>
        <p:txBody>
          <a:bodyPr/>
          <a:lstStyle/>
          <a:p>
            <a:r>
              <a:rPr lang="zh-CN" altLang="en-US" smtClean="0">
                <a:solidFill>
                  <a:srgbClr val="BDE77F"/>
                </a:solidFill>
                <a:sym typeface="+mn-ea"/>
              </a:rPr>
              <a:t>消防验收中经常出现的问题</a:t>
            </a:r>
            <a:br>
              <a:rPr lang="zh-CN" altLang="en-US" smtClean="0">
                <a:solidFill>
                  <a:srgbClr val="BDE77F"/>
                </a:solidFill>
              </a:rPr>
            </a:br>
            <a:r>
              <a:rPr lang="zh-CN" altLang="en-US" smtClean="0">
                <a:solidFill>
                  <a:srgbClr val="BDE77F"/>
                </a:solidFill>
              </a:rPr>
              <a:t>火灾自动报警系统</a:t>
            </a:r>
            <a:endParaRPr lang="zh-CN" altLang="en-US" smtClean="0">
              <a:solidFill>
                <a:srgbClr val="BDE77F"/>
              </a:solidFill>
            </a:endParaRPr>
          </a:p>
        </p:txBody>
      </p:sp>
      <p:sp>
        <p:nvSpPr>
          <p:cNvPr id="75778" name="文本占位符 106498"/>
          <p:cNvSpPr>
            <a:spLocks noGrp="1"/>
          </p:cNvSpPr>
          <p:nvPr>
            <p:ph idx="1"/>
          </p:nvPr>
        </p:nvSpPr>
        <p:spPr/>
        <p:txBody>
          <a:bodyPr/>
          <a:lstStyle/>
          <a:p>
            <a:r>
              <a:rPr lang="zh-CN" altLang="en-US" b="1" smtClean="0">
                <a:solidFill>
                  <a:srgbClr val="BDE77F"/>
                </a:solidFill>
              </a:rPr>
              <a:t>消防电话系统</a:t>
            </a:r>
            <a:r>
              <a:rPr lang="zh-CN" altLang="en-US" b="1" smtClean="0"/>
              <a:t> </a:t>
            </a:r>
            <a:endParaRPr lang="zh-CN" altLang="en-US" b="1" smtClean="0"/>
          </a:p>
          <a:p>
            <a:r>
              <a:rPr lang="en-US" altLang="zh-CN" smtClean="0"/>
              <a:t>1</a:t>
            </a:r>
            <a:r>
              <a:rPr lang="zh-CN" altLang="en-US" smtClean="0"/>
              <a:t>）主机不能进行分机呼叫 </a:t>
            </a:r>
            <a:endParaRPr lang="zh-CN" altLang="en-US" smtClean="0"/>
          </a:p>
          <a:p>
            <a:r>
              <a:rPr lang="en-US" altLang="zh-CN" smtClean="0"/>
              <a:t>2</a:t>
            </a:r>
            <a:r>
              <a:rPr lang="zh-CN" altLang="en-US" smtClean="0"/>
              <a:t>）消防外线电话未设置 </a:t>
            </a:r>
            <a:endParaRPr lang="zh-CN" altLang="en-US" smtClean="0"/>
          </a:p>
          <a:p>
            <a:r>
              <a:rPr lang="en-US" altLang="zh-CN" smtClean="0"/>
              <a:t>3</a:t>
            </a:r>
            <a:r>
              <a:rPr lang="zh-CN" altLang="en-US" smtClean="0"/>
              <a:t>）电梯机房、重要与消防有关的未设备用房未设置电话分机</a:t>
            </a:r>
            <a:endParaRPr lang="zh-CN" altLang="en-US" smtClean="0"/>
          </a:p>
          <a:p>
            <a:r>
              <a:rPr lang="zh-CN" altLang="en-US" smtClean="0"/>
              <a:t> </a:t>
            </a:r>
            <a:r>
              <a:rPr lang="en-US" altLang="zh-CN" smtClean="0"/>
              <a:t>4</a:t>
            </a:r>
            <a:r>
              <a:rPr lang="zh-CN" altLang="en-US" smtClean="0"/>
              <a:t>）消防电话分机安装不牢固，电话分机安装位置不合理 </a:t>
            </a:r>
            <a:endParaRPr lang="zh-CN" altLang="en-US" smtClean="0"/>
          </a:p>
        </p:txBody>
      </p:sp>
      <p:sp>
        <p:nvSpPr>
          <p:cNvPr id="2" name="灯片编号占位符 1"/>
          <p:cNvSpPr>
            <a:spLocks noGrp="1"/>
          </p:cNvSpPr>
          <p:nvPr>
            <p:ph type="sldNum" sz="quarter" idx="12"/>
          </p:nvPr>
        </p:nvSpPr>
        <p:spPr/>
        <p:txBody>
          <a:bodyPr/>
          <a:p>
            <a:pPr>
              <a:defRPr/>
            </a:pPr>
            <a:fld id="{3DCDD9DD-3971-493D-9569-A0923220D39B}" type="slidenum">
              <a:rPr lang="zh-CN" altLang="en-US" smtClean="0"/>
            </a:fld>
            <a:endParaRPr lang="zh-CN" altLang="en-US"/>
          </a:p>
        </p:txBody>
      </p:sp>
    </p:spTree>
  </p:cSld>
  <p:clrMapOvr>
    <a:masterClrMapping/>
  </p:clrMapOvr>
  <p:transition>
    <p:blinds dir="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标题 107521"/>
          <p:cNvSpPr>
            <a:spLocks noGrp="1"/>
          </p:cNvSpPr>
          <p:nvPr>
            <p:ph type="title"/>
          </p:nvPr>
        </p:nvSpPr>
        <p:spPr/>
        <p:txBody>
          <a:bodyPr/>
          <a:lstStyle/>
          <a:p>
            <a:r>
              <a:rPr lang="zh-CN" altLang="en-US" smtClean="0">
                <a:solidFill>
                  <a:srgbClr val="BDE77F"/>
                </a:solidFill>
                <a:sym typeface="+mn-ea"/>
              </a:rPr>
              <a:t>消防验收中经常出现的问题</a:t>
            </a:r>
            <a:br>
              <a:rPr lang="zh-CN" altLang="en-US" smtClean="0">
                <a:solidFill>
                  <a:srgbClr val="BDE77F"/>
                </a:solidFill>
              </a:rPr>
            </a:br>
            <a:r>
              <a:rPr lang="zh-CN" altLang="en-US" smtClean="0">
                <a:solidFill>
                  <a:srgbClr val="BDE77F"/>
                </a:solidFill>
              </a:rPr>
              <a:t>防排烟、通风空调系统系统</a:t>
            </a:r>
            <a:endParaRPr lang="zh-CN" altLang="en-US" smtClean="0">
              <a:solidFill>
                <a:srgbClr val="BDE77F"/>
              </a:solidFill>
            </a:endParaRPr>
          </a:p>
        </p:txBody>
      </p:sp>
      <p:sp>
        <p:nvSpPr>
          <p:cNvPr id="76802" name="文本占位符 107522"/>
          <p:cNvSpPr>
            <a:spLocks noGrp="1"/>
          </p:cNvSpPr>
          <p:nvPr>
            <p:ph idx="1"/>
          </p:nvPr>
        </p:nvSpPr>
        <p:spPr/>
        <p:txBody>
          <a:bodyPr>
            <a:normAutofit fontScale="70000"/>
          </a:bodyPr>
          <a:lstStyle/>
          <a:p>
            <a:r>
              <a:rPr lang="en-US" altLang="zh-CN" b="1" smtClean="0">
                <a:solidFill>
                  <a:srgbClr val="BDE77F"/>
                </a:solidFill>
              </a:rPr>
              <a:t>1</a:t>
            </a:r>
            <a:r>
              <a:rPr lang="zh-CN" altLang="en-US" b="1" smtClean="0">
                <a:solidFill>
                  <a:srgbClr val="BDE77F"/>
                </a:solidFill>
              </a:rPr>
              <a:t>、排烟口设置不当</a:t>
            </a:r>
            <a:endParaRPr lang="zh-CN" altLang="en-US" b="1" smtClean="0">
              <a:solidFill>
                <a:srgbClr val="BDE77F"/>
              </a:solidFill>
            </a:endParaRPr>
          </a:p>
          <a:p>
            <a:r>
              <a:rPr lang="en-US" altLang="zh-CN" smtClean="0"/>
              <a:t>1</a:t>
            </a:r>
            <a:r>
              <a:rPr lang="zh-CN" altLang="en-US" smtClean="0"/>
              <a:t>）设置位置过低，低于</a:t>
            </a:r>
            <a:r>
              <a:rPr lang="en-US" altLang="zh-CN" smtClean="0"/>
              <a:t>2</a:t>
            </a:r>
            <a:r>
              <a:rPr lang="zh-CN" altLang="en-US" smtClean="0"/>
              <a:t>米 </a:t>
            </a:r>
            <a:endParaRPr lang="zh-CN" altLang="en-US" smtClean="0"/>
          </a:p>
          <a:p>
            <a:r>
              <a:rPr lang="en-US" altLang="zh-CN" smtClean="0"/>
              <a:t>2</a:t>
            </a:r>
            <a:r>
              <a:rPr lang="zh-CN" altLang="en-US" smtClean="0"/>
              <a:t>）设置在顶部的排烟口、排烟阀未设置手动控制装置 </a:t>
            </a:r>
            <a:endParaRPr lang="zh-CN" altLang="en-US" smtClean="0"/>
          </a:p>
          <a:p>
            <a:r>
              <a:rPr lang="en-US" altLang="zh-CN" smtClean="0"/>
              <a:t>3</a:t>
            </a:r>
            <a:r>
              <a:rPr lang="zh-CN" altLang="en-US" smtClean="0"/>
              <a:t>）排烟口距离最远点水平距离超过了</a:t>
            </a:r>
            <a:r>
              <a:rPr lang="en-US" altLang="zh-CN" smtClean="0"/>
              <a:t>30</a:t>
            </a:r>
            <a:r>
              <a:rPr lang="zh-CN" altLang="en-US" smtClean="0"/>
              <a:t>米 </a:t>
            </a:r>
            <a:endParaRPr lang="zh-CN" altLang="en-US" smtClean="0"/>
          </a:p>
          <a:p>
            <a:r>
              <a:rPr lang="en-US" altLang="zh-CN" smtClean="0"/>
              <a:t>4</a:t>
            </a:r>
            <a:r>
              <a:rPr lang="zh-CN" altLang="en-US" smtClean="0"/>
              <a:t>）排烟口距离安全出口间距小于</a:t>
            </a:r>
            <a:r>
              <a:rPr lang="en-US" altLang="zh-CN" smtClean="0"/>
              <a:t>1.5</a:t>
            </a:r>
            <a:r>
              <a:rPr lang="zh-CN" altLang="en-US" smtClean="0"/>
              <a:t>米 </a:t>
            </a:r>
            <a:endParaRPr lang="zh-CN" altLang="en-US" smtClean="0"/>
          </a:p>
          <a:p>
            <a:pPr>
              <a:buFont typeface="Wingdings" panose="05000000000000000000" pitchFamily="2" charset="2"/>
              <a:buNone/>
            </a:pPr>
            <a:r>
              <a:rPr lang="zh-CN" altLang="en-US" smtClean="0">
                <a:solidFill>
                  <a:srgbClr val="BDE77F"/>
                </a:solidFill>
                <a:latin typeface="Arial" panose="020B0604020202020204" pitchFamily="34" charset="0"/>
                <a:sym typeface="+mn-ea"/>
              </a:rPr>
              <a:t>•</a:t>
            </a:r>
            <a:r>
              <a:rPr lang="zh-CN" altLang="en-US" smtClean="0">
                <a:solidFill>
                  <a:srgbClr val="BDE77F"/>
                </a:solidFill>
                <a:sym typeface="+mn-ea"/>
              </a:rPr>
              <a:t> </a:t>
            </a:r>
            <a:r>
              <a:rPr lang="en-US" altLang="zh-CN" b="1" smtClean="0">
                <a:solidFill>
                  <a:srgbClr val="BDE77F"/>
                </a:solidFill>
                <a:sym typeface="+mn-ea"/>
              </a:rPr>
              <a:t>2</a:t>
            </a:r>
            <a:r>
              <a:rPr lang="zh-CN" altLang="en-US" b="1" smtClean="0">
                <a:solidFill>
                  <a:srgbClr val="BDE77F"/>
                </a:solidFill>
                <a:sym typeface="+mn-ea"/>
              </a:rPr>
              <a:t>、排烟系统漏设</a:t>
            </a:r>
            <a:endParaRPr lang="zh-CN" altLang="en-US" b="1" smtClean="0">
              <a:solidFill>
                <a:srgbClr val="BDE77F"/>
              </a:solidFill>
              <a:sym typeface="+mn-ea"/>
            </a:endParaRPr>
          </a:p>
          <a:p>
            <a:pPr>
              <a:buFont typeface="Wingdings" panose="05000000000000000000" pitchFamily="2" charset="2"/>
              <a:buNone/>
            </a:pPr>
            <a:r>
              <a:rPr lang="zh-CN" altLang="en-US" smtClean="0">
                <a:latin typeface="Arial" panose="020B0604020202020204" pitchFamily="34" charset="0"/>
                <a:sym typeface="+mn-ea"/>
              </a:rPr>
              <a:t>•</a:t>
            </a:r>
            <a:r>
              <a:rPr lang="zh-CN" altLang="en-US" smtClean="0">
                <a:sym typeface="+mn-ea"/>
              </a:rPr>
              <a:t> </a:t>
            </a:r>
            <a:r>
              <a:rPr lang="en-US" altLang="zh-CN" smtClean="0">
                <a:sym typeface="+mn-ea"/>
              </a:rPr>
              <a:t>1</a:t>
            </a:r>
            <a:r>
              <a:rPr lang="zh-CN" altLang="en-US" smtClean="0">
                <a:sym typeface="+mn-ea"/>
              </a:rPr>
              <a:t>）无自然通风长度超过</a:t>
            </a:r>
            <a:r>
              <a:rPr lang="en-US" altLang="zh-CN" smtClean="0">
                <a:sym typeface="+mn-ea"/>
              </a:rPr>
              <a:t>20</a:t>
            </a:r>
            <a:r>
              <a:rPr lang="zh-CN" altLang="en-US" smtClean="0">
                <a:sym typeface="+mn-ea"/>
              </a:rPr>
              <a:t>米的内走道 </a:t>
            </a:r>
            <a:endParaRPr lang="zh-CN" altLang="en-US" smtClean="0"/>
          </a:p>
          <a:p>
            <a:r>
              <a:rPr lang="en-US" altLang="zh-CN" smtClean="0">
                <a:sym typeface="+mn-ea"/>
              </a:rPr>
              <a:t>2</a:t>
            </a:r>
            <a:r>
              <a:rPr lang="zh-CN" altLang="en-US" smtClean="0">
                <a:sym typeface="+mn-ea"/>
              </a:rPr>
              <a:t>）超过</a:t>
            </a:r>
            <a:r>
              <a:rPr lang="en-US" altLang="zh-CN" smtClean="0">
                <a:sym typeface="+mn-ea"/>
              </a:rPr>
              <a:t>60</a:t>
            </a:r>
            <a:r>
              <a:rPr lang="zh-CN" altLang="en-US" smtClean="0">
                <a:sym typeface="+mn-ea"/>
              </a:rPr>
              <a:t>米长度的走道 </a:t>
            </a:r>
            <a:endParaRPr lang="zh-CN" altLang="en-US" smtClean="0"/>
          </a:p>
          <a:p>
            <a:r>
              <a:rPr lang="en-US" altLang="zh-CN" smtClean="0">
                <a:sym typeface="+mn-ea"/>
              </a:rPr>
              <a:t>3</a:t>
            </a:r>
            <a:r>
              <a:rPr lang="zh-CN" altLang="en-US" smtClean="0">
                <a:sym typeface="+mn-ea"/>
              </a:rPr>
              <a:t>）面积超过</a:t>
            </a:r>
            <a:r>
              <a:rPr lang="en-US" altLang="zh-CN" smtClean="0">
                <a:sym typeface="+mn-ea"/>
              </a:rPr>
              <a:t>100</a:t>
            </a:r>
            <a:r>
              <a:rPr lang="zh-CN" altLang="en-US" smtClean="0">
                <a:sym typeface="+mn-ea"/>
              </a:rPr>
              <a:t>平方米的区域未设置排烟系统 </a:t>
            </a:r>
            <a:endParaRPr lang="zh-CN" altLang="en-US" smtClean="0">
              <a:sym typeface="+mn-ea"/>
            </a:endParaRPr>
          </a:p>
          <a:p>
            <a:r>
              <a:rPr lang="en-US" altLang="zh-CN" b="1" smtClean="0">
                <a:solidFill>
                  <a:srgbClr val="BDE77F"/>
                </a:solidFill>
                <a:effectLst/>
                <a:sym typeface="+mn-ea"/>
              </a:rPr>
              <a:t>3</a:t>
            </a:r>
            <a:r>
              <a:rPr lang="zh-CN" altLang="en-US" b="1" smtClean="0">
                <a:solidFill>
                  <a:srgbClr val="BDE77F"/>
                </a:solidFill>
                <a:effectLst/>
                <a:sym typeface="+mn-ea"/>
              </a:rPr>
              <a:t>防火阀设置问题</a:t>
            </a:r>
            <a:endParaRPr lang="zh-CN" altLang="en-US" b="1" smtClean="0">
              <a:solidFill>
                <a:srgbClr val="BDE77F"/>
              </a:solidFill>
              <a:effectLst/>
              <a:sym typeface="+mn-ea"/>
            </a:endParaRPr>
          </a:p>
          <a:p>
            <a:r>
              <a:rPr lang="en-US" altLang="zh-CN" smtClean="0">
                <a:sym typeface="+mn-ea"/>
              </a:rPr>
              <a:t>1</a:t>
            </a:r>
            <a:r>
              <a:rPr lang="zh-CN" altLang="en-US" smtClean="0">
                <a:sym typeface="+mn-ea"/>
              </a:rPr>
              <a:t>）风管穿越防火分区，防火分割处未设置防火阀 </a:t>
            </a:r>
            <a:endParaRPr lang="zh-CN" altLang="en-US" smtClean="0"/>
          </a:p>
          <a:p>
            <a:pPr marL="0" indent="0">
              <a:buNone/>
            </a:pPr>
            <a:r>
              <a:rPr lang="zh-CN" altLang="en-US" smtClean="0">
                <a:latin typeface="Arial" panose="020B0604020202020204" pitchFamily="34" charset="0"/>
                <a:sym typeface="+mn-ea"/>
              </a:rPr>
              <a:t>• </a:t>
            </a:r>
            <a:r>
              <a:rPr lang="en-US" altLang="zh-CN" smtClean="0">
                <a:sym typeface="+mn-ea"/>
              </a:rPr>
              <a:t>2</a:t>
            </a:r>
            <a:r>
              <a:rPr lang="zh-CN" altLang="en-US" smtClean="0">
                <a:sym typeface="+mn-ea"/>
              </a:rPr>
              <a:t>）防火阀安装距墙体超过</a:t>
            </a:r>
            <a:r>
              <a:rPr lang="en-US" altLang="zh-CN" smtClean="0">
                <a:sym typeface="+mn-ea"/>
              </a:rPr>
              <a:t>200mm </a:t>
            </a:r>
            <a:endParaRPr lang="en-US" altLang="zh-CN" smtClean="0"/>
          </a:p>
          <a:p>
            <a:pPr marL="0" indent="0">
              <a:buNone/>
            </a:pPr>
            <a:r>
              <a:rPr lang="zh-CN" altLang="en-US" smtClean="0">
                <a:latin typeface="Arial" panose="020B0604020202020204" pitchFamily="34" charset="0"/>
                <a:sym typeface="+mn-ea"/>
              </a:rPr>
              <a:t>• </a:t>
            </a:r>
            <a:r>
              <a:rPr lang="en-US" altLang="zh-CN" smtClean="0">
                <a:sym typeface="+mn-ea"/>
              </a:rPr>
              <a:t>3</a:t>
            </a:r>
            <a:r>
              <a:rPr lang="zh-CN" altLang="en-US" smtClean="0">
                <a:sym typeface="+mn-ea"/>
              </a:rPr>
              <a:t>）常开、常闭排烟防火阀设置错误 </a:t>
            </a:r>
            <a:endParaRPr lang="zh-CN" altLang="en-US" smtClean="0"/>
          </a:p>
          <a:p>
            <a:pPr marL="0" indent="0">
              <a:buNone/>
            </a:pPr>
            <a:endParaRPr lang="zh-CN" altLang="en-US" smtClean="0"/>
          </a:p>
          <a:p>
            <a:endParaRPr lang="zh-CN" altLang="en-US" smtClean="0"/>
          </a:p>
          <a:p>
            <a:endParaRPr lang="zh-CN" altLang="en-US" smtClean="0"/>
          </a:p>
        </p:txBody>
      </p:sp>
      <p:sp>
        <p:nvSpPr>
          <p:cNvPr id="2" name="灯片编号占位符 1"/>
          <p:cNvSpPr>
            <a:spLocks noGrp="1"/>
          </p:cNvSpPr>
          <p:nvPr>
            <p:ph type="sldNum" sz="quarter" idx="12"/>
          </p:nvPr>
        </p:nvSpPr>
        <p:spPr/>
        <p:txBody>
          <a:bodyPr/>
          <a:p>
            <a:pPr>
              <a:defRPr/>
            </a:pPr>
            <a:fld id="{3DCDD9DD-3971-493D-9569-A0923220D39B}" type="slidenum">
              <a:rPr lang="zh-CN" altLang="en-US" smtClean="0"/>
            </a:fld>
            <a:endParaRPr lang="zh-CN" altLang="en-US"/>
          </a:p>
        </p:txBody>
      </p:sp>
    </p:spTree>
  </p:cSld>
  <p:clrMapOvr>
    <a:masterClrMapping/>
  </p:clrMapOvr>
  <p:transition>
    <p:blinds dir="ver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标题 110593"/>
          <p:cNvSpPr>
            <a:spLocks noGrp="1"/>
          </p:cNvSpPr>
          <p:nvPr>
            <p:ph type="title"/>
          </p:nvPr>
        </p:nvSpPr>
        <p:spPr/>
        <p:txBody>
          <a:bodyPr/>
          <a:lstStyle/>
          <a:p>
            <a:r>
              <a:rPr lang="zh-CN" altLang="en-US" smtClean="0">
                <a:solidFill>
                  <a:srgbClr val="BDE77F"/>
                </a:solidFill>
                <a:sym typeface="+mn-ea"/>
              </a:rPr>
              <a:t>消防验收中经常出现的问题</a:t>
            </a:r>
            <a:r>
              <a:rPr lang="zh-CN" altLang="en-US" smtClean="0">
                <a:solidFill>
                  <a:srgbClr val="BDE77F"/>
                </a:solidFill>
              </a:rPr>
              <a:t>防排烟、通风空调系统系统</a:t>
            </a:r>
            <a:endParaRPr lang="zh-CN" altLang="en-US" smtClean="0">
              <a:solidFill>
                <a:srgbClr val="BDE77F"/>
              </a:solidFill>
            </a:endParaRPr>
          </a:p>
        </p:txBody>
      </p:sp>
      <p:sp>
        <p:nvSpPr>
          <p:cNvPr id="79874" name="文本占位符 110594"/>
          <p:cNvSpPr>
            <a:spLocks noGrp="1"/>
          </p:cNvSpPr>
          <p:nvPr>
            <p:ph idx="1"/>
          </p:nvPr>
        </p:nvSpPr>
        <p:spPr/>
        <p:txBody>
          <a:bodyPr/>
          <a:lstStyle/>
          <a:p>
            <a:pPr>
              <a:lnSpc>
                <a:spcPct val="90000"/>
              </a:lnSpc>
            </a:pPr>
            <a:r>
              <a:rPr lang="en-US" altLang="zh-CN" sz="2500" smtClean="0"/>
              <a:t>4</a:t>
            </a:r>
            <a:r>
              <a:rPr lang="zh-CN" altLang="en-US" sz="2500" smtClean="0"/>
              <a:t>、</a:t>
            </a:r>
            <a:r>
              <a:rPr lang="zh-CN" altLang="en-US" sz="2500" b="1" smtClean="0"/>
              <a:t>自然排烟区域开窗净面积不满足规范要求，位置不妥，不能方便开启</a:t>
            </a:r>
            <a:endParaRPr lang="zh-CN" altLang="en-US" sz="2500" b="1" smtClean="0"/>
          </a:p>
          <a:p>
            <a:pPr>
              <a:lnSpc>
                <a:spcPct val="90000"/>
              </a:lnSpc>
            </a:pPr>
            <a:r>
              <a:rPr lang="en-US" altLang="zh-CN" sz="2500" b="1" smtClean="0"/>
              <a:t>5</a:t>
            </a:r>
            <a:r>
              <a:rPr lang="zh-CN" altLang="en-US" sz="2500" b="1" smtClean="0"/>
              <a:t>、机械排烟系统的排烟量和机械加压送分系统的送风量偏小</a:t>
            </a:r>
            <a:endParaRPr lang="zh-CN" altLang="en-US" sz="2500" b="1" smtClean="0"/>
          </a:p>
          <a:p>
            <a:pPr>
              <a:lnSpc>
                <a:spcPct val="90000"/>
              </a:lnSpc>
            </a:pPr>
            <a:r>
              <a:rPr lang="en-US" altLang="zh-CN" sz="2500" b="1" smtClean="0"/>
              <a:t>6</a:t>
            </a:r>
            <a:r>
              <a:rPr lang="zh-CN" altLang="en-US" sz="2500" b="1" smtClean="0"/>
              <a:t>、设置机械排烟的无自然补风条件的地下室或无窗房间未设置不小于排烟量</a:t>
            </a:r>
            <a:r>
              <a:rPr lang="en-US" altLang="zh-CN" sz="2500" b="1" smtClean="0"/>
              <a:t>50%</a:t>
            </a:r>
            <a:r>
              <a:rPr lang="zh-CN" altLang="en-US" sz="2500" b="1" smtClean="0"/>
              <a:t>的送风系统</a:t>
            </a:r>
            <a:endParaRPr lang="zh-CN" altLang="en-US" sz="2500" b="1" smtClean="0"/>
          </a:p>
          <a:p>
            <a:pPr>
              <a:lnSpc>
                <a:spcPct val="90000"/>
              </a:lnSpc>
            </a:pPr>
            <a:r>
              <a:rPr lang="en-US" altLang="zh-CN" sz="2500" b="1" smtClean="0"/>
              <a:t>7</a:t>
            </a:r>
            <a:r>
              <a:rPr lang="zh-CN" altLang="en-US" sz="2500" b="1" smtClean="0"/>
              <a:t>、消防控制室不能控制机械排烟和加压送风系统的启停；</a:t>
            </a:r>
            <a:endParaRPr lang="zh-CN" altLang="en-US" sz="2500" b="1" smtClean="0"/>
          </a:p>
          <a:p>
            <a:pPr>
              <a:lnSpc>
                <a:spcPct val="90000"/>
              </a:lnSpc>
            </a:pPr>
            <a:r>
              <a:rPr lang="en-US" altLang="zh-CN" sz="2500" b="1" smtClean="0"/>
              <a:t>8</a:t>
            </a:r>
            <a:r>
              <a:rPr lang="zh-CN" altLang="en-US" sz="2500" b="1" smtClean="0"/>
              <a:t>、控制室不能显示通风空调系统防火阀的工作状态，且不能关闭联动的防火阀</a:t>
            </a:r>
            <a:endParaRPr lang="zh-CN" altLang="en-US" sz="2500" b="1" smtClean="0"/>
          </a:p>
          <a:p>
            <a:pPr>
              <a:lnSpc>
                <a:spcPct val="90000"/>
              </a:lnSpc>
            </a:pPr>
            <a:endParaRPr lang="zh-CN" altLang="en-US" sz="2500" smtClean="0"/>
          </a:p>
        </p:txBody>
      </p:sp>
      <p:sp>
        <p:nvSpPr>
          <p:cNvPr id="2" name="灯片编号占位符 1"/>
          <p:cNvSpPr>
            <a:spLocks noGrp="1"/>
          </p:cNvSpPr>
          <p:nvPr>
            <p:ph type="sldNum" sz="quarter" idx="12"/>
          </p:nvPr>
        </p:nvSpPr>
        <p:spPr/>
        <p:txBody>
          <a:bodyPr/>
          <a:p>
            <a:pPr>
              <a:defRPr/>
            </a:pPr>
            <a:fld id="{3DCDD9DD-3971-493D-9569-A0923220D39B}" type="slidenum">
              <a:rPr lang="zh-CN" altLang="en-US" smtClean="0"/>
            </a:fld>
            <a:endParaRPr lang="zh-CN" altLang="en-US"/>
          </a:p>
        </p:txBody>
      </p:sp>
    </p:spTree>
  </p:cSld>
  <p:clrMapOvr>
    <a:masterClrMapping/>
  </p:clrMapOvr>
  <p:transition>
    <p:blinds dir="ver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标题 112641"/>
          <p:cNvSpPr>
            <a:spLocks noGrp="1"/>
          </p:cNvSpPr>
          <p:nvPr>
            <p:ph type="title"/>
          </p:nvPr>
        </p:nvSpPr>
        <p:spPr/>
        <p:txBody>
          <a:bodyPr/>
          <a:lstStyle/>
          <a:p>
            <a:r>
              <a:rPr lang="zh-CN" altLang="en-US" smtClean="0">
                <a:solidFill>
                  <a:srgbClr val="BDE77F"/>
                </a:solidFill>
                <a:sym typeface="+mn-ea"/>
              </a:rPr>
              <a:t>消防验收中经常出现的问题</a:t>
            </a:r>
            <a:br>
              <a:rPr lang="zh-CN" altLang="en-US" smtClean="0">
                <a:solidFill>
                  <a:srgbClr val="BDE77F"/>
                </a:solidFill>
                <a:sym typeface="+mn-ea"/>
              </a:rPr>
            </a:br>
            <a:r>
              <a:rPr lang="zh-CN" altLang="en-US" smtClean="0">
                <a:solidFill>
                  <a:srgbClr val="BDE77F"/>
                </a:solidFill>
              </a:rPr>
              <a:t>消防水源、电源</a:t>
            </a:r>
            <a:endParaRPr lang="zh-CN" altLang="en-US" smtClean="0">
              <a:solidFill>
                <a:srgbClr val="BDE77F"/>
              </a:solidFill>
            </a:endParaRPr>
          </a:p>
        </p:txBody>
      </p:sp>
      <p:sp>
        <p:nvSpPr>
          <p:cNvPr id="81922" name="文本占位符 112642"/>
          <p:cNvSpPr>
            <a:spLocks noGrp="1"/>
          </p:cNvSpPr>
          <p:nvPr>
            <p:ph idx="1"/>
          </p:nvPr>
        </p:nvSpPr>
        <p:spPr/>
        <p:txBody>
          <a:bodyPr/>
          <a:lstStyle/>
          <a:p>
            <a:pPr>
              <a:lnSpc>
                <a:spcPct val="90000"/>
              </a:lnSpc>
            </a:pPr>
            <a:r>
              <a:rPr lang="en-US" altLang="zh-CN" sz="2500" smtClean="0"/>
              <a:t>1</a:t>
            </a:r>
            <a:r>
              <a:rPr lang="zh-CN" altLang="en-US" sz="2500" smtClean="0"/>
              <a:t>、市政供水不能满足要求；</a:t>
            </a:r>
            <a:endParaRPr lang="zh-CN" altLang="en-US" sz="2500" smtClean="0"/>
          </a:p>
          <a:p>
            <a:pPr>
              <a:lnSpc>
                <a:spcPct val="90000"/>
              </a:lnSpc>
            </a:pPr>
            <a:r>
              <a:rPr lang="en-US" altLang="zh-CN" sz="2500" smtClean="0"/>
              <a:t>2</a:t>
            </a:r>
            <a:r>
              <a:rPr lang="zh-CN" altLang="en-US" sz="2500" smtClean="0"/>
              <a:t>、消防水池有效容量不足，设置位置不符合要求；</a:t>
            </a:r>
            <a:endParaRPr lang="zh-CN" altLang="en-US" sz="2500" smtClean="0"/>
          </a:p>
          <a:p>
            <a:pPr>
              <a:lnSpc>
                <a:spcPct val="90000"/>
              </a:lnSpc>
            </a:pPr>
            <a:r>
              <a:rPr lang="en-US" altLang="zh-CN" sz="2500" smtClean="0"/>
              <a:t>3</a:t>
            </a:r>
            <a:r>
              <a:rPr lang="zh-CN" altLang="en-US" sz="2500" smtClean="0"/>
              <a:t>、高位消防水箱有效容量不足，合用水箱无防止消防用水他用的技术措施，出水管未设单向阀，无水位显示和报警装置；</a:t>
            </a:r>
            <a:endParaRPr lang="zh-CN" altLang="en-US" sz="2500" smtClean="0"/>
          </a:p>
          <a:p>
            <a:pPr>
              <a:lnSpc>
                <a:spcPct val="90000"/>
              </a:lnSpc>
            </a:pPr>
            <a:r>
              <a:rPr lang="en-US" altLang="zh-CN" sz="2500" smtClean="0"/>
              <a:t>4</a:t>
            </a:r>
            <a:r>
              <a:rPr lang="zh-CN" altLang="en-US" sz="2500" smtClean="0"/>
              <a:t>、消防用电设备的供电不能满足建筑物供电负荷的要求；</a:t>
            </a:r>
            <a:endParaRPr lang="zh-CN" altLang="en-US" sz="2500" smtClean="0"/>
          </a:p>
          <a:p>
            <a:pPr>
              <a:lnSpc>
                <a:spcPct val="90000"/>
              </a:lnSpc>
            </a:pPr>
            <a:r>
              <a:rPr lang="en-US" altLang="zh-CN" sz="2500" smtClean="0"/>
              <a:t>5</a:t>
            </a:r>
            <a:r>
              <a:rPr lang="zh-CN" altLang="en-US" sz="2500" smtClean="0"/>
              <a:t>、柴油发电机不能正常运行或自动切换时间不符合要求。</a:t>
            </a:r>
            <a:endParaRPr lang="zh-CN" altLang="en-US" sz="2500" smtClean="0"/>
          </a:p>
        </p:txBody>
      </p:sp>
      <p:sp>
        <p:nvSpPr>
          <p:cNvPr id="2" name="灯片编号占位符 1"/>
          <p:cNvSpPr>
            <a:spLocks noGrp="1"/>
          </p:cNvSpPr>
          <p:nvPr>
            <p:ph type="sldNum" sz="quarter" idx="12"/>
          </p:nvPr>
        </p:nvSpPr>
        <p:spPr/>
        <p:txBody>
          <a:bodyPr/>
          <a:p>
            <a:pPr>
              <a:defRPr/>
            </a:pPr>
            <a:fld id="{3DCDD9DD-3971-493D-9569-A0923220D39B}" type="slidenum">
              <a:rPr lang="zh-CN" altLang="en-US" smtClean="0"/>
            </a:fld>
            <a:endParaRPr lang="zh-CN" altLang="en-US"/>
          </a:p>
        </p:txBody>
      </p:sp>
    </p:spTree>
  </p:cSld>
  <p:clrMapOvr>
    <a:masterClrMapping/>
  </p:clrMapOvr>
  <p:transition>
    <p:blinds dir="ver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标题 115713"/>
          <p:cNvSpPr>
            <a:spLocks noGrp="1"/>
          </p:cNvSpPr>
          <p:nvPr>
            <p:ph type="title"/>
          </p:nvPr>
        </p:nvSpPr>
        <p:spPr/>
        <p:txBody>
          <a:bodyPr>
            <a:normAutofit/>
          </a:bodyPr>
          <a:lstStyle/>
          <a:p>
            <a:r>
              <a:rPr lang="zh-CN" altLang="en-US" sz="3200" smtClean="0">
                <a:solidFill>
                  <a:srgbClr val="BDE77F"/>
                </a:solidFill>
                <a:sym typeface="+mn-ea"/>
              </a:rPr>
              <a:t>消防验收中经常出现的问题</a:t>
            </a:r>
            <a:br>
              <a:rPr lang="zh-CN" altLang="en-US" sz="3200" smtClean="0">
                <a:solidFill>
                  <a:srgbClr val="BDE77F"/>
                </a:solidFill>
                <a:sym typeface="+mn-ea"/>
              </a:rPr>
            </a:br>
            <a:r>
              <a:rPr lang="zh-CN" altLang="en-US" sz="3200" b="1" smtClean="0">
                <a:solidFill>
                  <a:srgbClr val="BDE77F"/>
                </a:solidFill>
              </a:rPr>
              <a:t>火灾应急照明、疏散指示和火灾事故广播</a:t>
            </a:r>
            <a:endParaRPr lang="zh-CN" altLang="en-US" sz="3200" b="1" smtClean="0">
              <a:solidFill>
                <a:srgbClr val="BDE77F"/>
              </a:solidFill>
            </a:endParaRPr>
          </a:p>
        </p:txBody>
      </p:sp>
      <p:sp>
        <p:nvSpPr>
          <p:cNvPr id="82946" name="文本占位符 115714"/>
          <p:cNvSpPr>
            <a:spLocks noGrp="1"/>
          </p:cNvSpPr>
          <p:nvPr>
            <p:ph idx="1"/>
          </p:nvPr>
        </p:nvSpPr>
        <p:spPr/>
        <p:txBody>
          <a:bodyPr/>
          <a:lstStyle/>
          <a:p>
            <a:pPr marL="0" indent="0">
              <a:lnSpc>
                <a:spcPct val="80000"/>
              </a:lnSpc>
              <a:buNone/>
            </a:pPr>
            <a:br>
              <a:rPr lang="zh-CN" altLang="en-US" sz="2100" smtClean="0"/>
            </a:br>
            <a:endParaRPr lang="zh-CN" altLang="en-US" sz="2100" smtClean="0"/>
          </a:p>
          <a:p>
            <a:pPr>
              <a:lnSpc>
                <a:spcPct val="80000"/>
              </a:lnSpc>
            </a:pPr>
            <a:r>
              <a:rPr lang="en-US" altLang="zh-CN" sz="2100" smtClean="0"/>
              <a:t>1</a:t>
            </a:r>
            <a:r>
              <a:rPr lang="zh-CN" altLang="en-US" sz="2100" smtClean="0"/>
              <a:t>、火灾应急照明的配电线路没有按消防设备用电线路敷设，用普通灯具应急灯具，在火灾时继续工作的场所应急照明时间不够，且照度低，疏散指示数量少、照度不足、安装位置不当。</a:t>
            </a:r>
            <a:br>
              <a:rPr lang="zh-CN" altLang="en-US" sz="2100" smtClean="0"/>
            </a:br>
            <a:endParaRPr lang="zh-CN" altLang="en-US" sz="2100" smtClean="0"/>
          </a:p>
          <a:p>
            <a:pPr>
              <a:lnSpc>
                <a:spcPct val="80000"/>
              </a:lnSpc>
            </a:pPr>
            <a:r>
              <a:rPr lang="en-US" altLang="zh-CN" sz="2100" smtClean="0"/>
              <a:t>2</a:t>
            </a:r>
            <a:r>
              <a:rPr lang="zh-CN" altLang="en-US" sz="2100" smtClean="0"/>
              <a:t>、控制中心报警系统，火灾时不能在消防控制室将火灾疏散层的扬声器和公共广播扩音机强制转入火灾事故广播状态，应急广播未按着火层和上、下层同时动作的要求进行调试。</a:t>
            </a:r>
            <a:endParaRPr lang="zh-CN" altLang="en-US" sz="2100" smtClean="0"/>
          </a:p>
          <a:p>
            <a:pPr>
              <a:lnSpc>
                <a:spcPct val="80000"/>
              </a:lnSpc>
            </a:pPr>
            <a:r>
              <a:rPr lang="en-US" altLang="zh-CN" sz="2100" smtClean="0"/>
              <a:t>3</a:t>
            </a:r>
            <a:r>
              <a:rPr lang="zh-CN" altLang="en-US" sz="2100" smtClean="0"/>
              <a:t>、控制中心报警系统，消防控制室不能监控用于火灾事故广播时的扩音机的工作状态，且不具有遥控开启扩音机和采用使扬声器播音的功能。</a:t>
            </a:r>
            <a:endParaRPr lang="zh-CN" altLang="en-US" sz="2100" smtClean="0"/>
          </a:p>
        </p:txBody>
      </p:sp>
      <p:sp>
        <p:nvSpPr>
          <p:cNvPr id="82947" name="矩形 115715"/>
          <p:cNvSpPr>
            <a:spLocks noChangeArrowheads="1"/>
          </p:cNvSpPr>
          <p:nvPr/>
        </p:nvSpPr>
        <p:spPr bwMode="auto">
          <a:xfrm>
            <a:off x="4778375" y="1806575"/>
            <a:ext cx="333375" cy="360045"/>
          </a:xfrm>
          <a:prstGeom prst="rect">
            <a:avLst/>
          </a:prstGeom>
          <a:noFill/>
          <a:ln w="9525">
            <a:noFill/>
            <a:miter lim="800000"/>
          </a:ln>
        </p:spPr>
        <p:txBody>
          <a:bodyPr wrap="none">
            <a:spAutoFit/>
          </a:bodyPr>
          <a:lstStyle/>
          <a:p>
            <a:pPr>
              <a:lnSpc>
                <a:spcPct val="80000"/>
              </a:lnSpc>
              <a:spcBef>
                <a:spcPct val="20000"/>
              </a:spcBef>
              <a:buClr>
                <a:schemeClr val="tx2"/>
              </a:buClr>
              <a:buSzPct val="70000"/>
              <a:buFont typeface="Wingdings" panose="05000000000000000000" pitchFamily="2" charset="2"/>
              <a:buChar char="¡"/>
            </a:pPr>
            <a:endParaRPr lang="zh-CN" altLang="en-US" sz="1900"/>
          </a:p>
        </p:txBody>
      </p:sp>
      <p:sp>
        <p:nvSpPr>
          <p:cNvPr id="2" name="灯片编号占位符 1"/>
          <p:cNvSpPr>
            <a:spLocks noGrp="1"/>
          </p:cNvSpPr>
          <p:nvPr>
            <p:ph type="sldNum" sz="quarter" idx="12"/>
          </p:nvPr>
        </p:nvSpPr>
        <p:spPr/>
        <p:txBody>
          <a:bodyPr/>
          <a:p>
            <a:pPr>
              <a:defRPr/>
            </a:pPr>
            <a:fld id="{3DCDD9DD-3971-493D-9569-A0923220D39B}" type="slidenum">
              <a:rPr lang="zh-CN" altLang="en-US" smtClean="0"/>
            </a:fld>
            <a:endParaRPr lang="zh-CN" altLang="en-US"/>
          </a:p>
        </p:txBody>
      </p:sp>
    </p:spTree>
  </p:cSld>
  <p:clrMapOvr>
    <a:masterClrMapping/>
  </p:clrMapOvr>
  <p:transition>
    <p:blinds dir="ver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标题 113665"/>
          <p:cNvSpPr>
            <a:spLocks noGrp="1"/>
          </p:cNvSpPr>
          <p:nvPr>
            <p:ph type="title"/>
          </p:nvPr>
        </p:nvSpPr>
        <p:spPr/>
        <p:txBody>
          <a:bodyPr/>
          <a:lstStyle/>
          <a:p>
            <a:r>
              <a:rPr lang="zh-CN" altLang="en-US" smtClean="0">
                <a:solidFill>
                  <a:srgbClr val="BDE77F"/>
                </a:solidFill>
                <a:sym typeface="+mn-ea"/>
              </a:rPr>
              <a:t>消防验收中经常出现的问题</a:t>
            </a:r>
            <a:br>
              <a:rPr lang="zh-CN" altLang="en-US" smtClean="0">
                <a:solidFill>
                  <a:srgbClr val="BDE77F"/>
                </a:solidFill>
                <a:sym typeface="+mn-ea"/>
              </a:rPr>
            </a:br>
            <a:r>
              <a:rPr lang="zh-CN" altLang="en-US" smtClean="0">
                <a:solidFill>
                  <a:srgbClr val="BDE77F"/>
                </a:solidFill>
              </a:rPr>
              <a:t>其他</a:t>
            </a:r>
            <a:endParaRPr lang="zh-CN" altLang="en-US" smtClean="0">
              <a:solidFill>
                <a:srgbClr val="BDE77F"/>
              </a:solidFill>
            </a:endParaRPr>
          </a:p>
        </p:txBody>
      </p:sp>
      <p:sp>
        <p:nvSpPr>
          <p:cNvPr id="83970" name="文本占位符 113666"/>
          <p:cNvSpPr>
            <a:spLocks noGrp="1"/>
          </p:cNvSpPr>
          <p:nvPr>
            <p:ph idx="1"/>
          </p:nvPr>
        </p:nvSpPr>
        <p:spPr/>
        <p:txBody>
          <a:bodyPr/>
          <a:lstStyle/>
          <a:p>
            <a:pPr>
              <a:lnSpc>
                <a:spcPct val="80000"/>
              </a:lnSpc>
            </a:pPr>
            <a:r>
              <a:rPr lang="zh-CN" altLang="en-US" sz="2100" smtClean="0"/>
              <a:t>验收范围内的土建、装修工作未完； </a:t>
            </a:r>
            <a:endParaRPr lang="zh-CN" altLang="en-US" sz="2100" smtClean="0"/>
          </a:p>
          <a:p>
            <a:pPr>
              <a:lnSpc>
                <a:spcPct val="80000"/>
              </a:lnSpc>
            </a:pPr>
            <a:r>
              <a:rPr lang="zh-CN" altLang="en-US" sz="2100" smtClean="0"/>
              <a:t>验收范围内的机电安装相关工作未完； </a:t>
            </a:r>
            <a:endParaRPr lang="zh-CN" altLang="en-US" sz="2100" smtClean="0"/>
          </a:p>
          <a:p>
            <a:pPr>
              <a:lnSpc>
                <a:spcPct val="80000"/>
              </a:lnSpc>
            </a:pPr>
            <a:r>
              <a:rPr lang="zh-CN" altLang="en-US" sz="2100" smtClean="0"/>
              <a:t>市政供电，供水未到位； </a:t>
            </a:r>
            <a:endParaRPr lang="zh-CN" altLang="en-US" sz="2100" smtClean="0"/>
          </a:p>
          <a:p>
            <a:pPr>
              <a:lnSpc>
                <a:spcPct val="80000"/>
              </a:lnSpc>
            </a:pPr>
            <a:r>
              <a:rPr lang="zh-CN" altLang="en-US" sz="2100" smtClean="0"/>
              <a:t>柴油发电机不能启动或自投功能未实现； </a:t>
            </a:r>
            <a:endParaRPr lang="zh-CN" altLang="en-US" sz="2100" smtClean="0"/>
          </a:p>
          <a:p>
            <a:pPr>
              <a:lnSpc>
                <a:spcPct val="80000"/>
              </a:lnSpc>
            </a:pPr>
            <a:r>
              <a:rPr lang="zh-CN" altLang="en-US" sz="2100" smtClean="0"/>
              <a:t>消防电梯按钮及三方通话未完成； </a:t>
            </a:r>
            <a:endParaRPr lang="zh-CN" altLang="en-US" sz="2100" smtClean="0"/>
          </a:p>
          <a:p>
            <a:pPr>
              <a:lnSpc>
                <a:spcPct val="80000"/>
              </a:lnSpc>
            </a:pPr>
            <a:r>
              <a:rPr lang="zh-CN" altLang="en-US" sz="2100" smtClean="0"/>
              <a:t>未按消防标识化相关要求制作标示标牌； </a:t>
            </a:r>
            <a:endParaRPr lang="zh-CN" altLang="en-US" sz="2100" smtClean="0"/>
          </a:p>
          <a:p>
            <a:pPr>
              <a:lnSpc>
                <a:spcPct val="80000"/>
              </a:lnSpc>
            </a:pPr>
            <a:r>
              <a:rPr lang="en-US" altLang="zh-CN" sz="2100" smtClean="0"/>
              <a:t>PVC</a:t>
            </a:r>
            <a:r>
              <a:rPr lang="zh-CN" altLang="en-US" sz="2100" smtClean="0"/>
              <a:t>管穿越楼层部位未设置阻火圈； </a:t>
            </a:r>
            <a:endParaRPr lang="zh-CN" altLang="en-US" sz="2100" smtClean="0"/>
          </a:p>
          <a:p>
            <a:pPr>
              <a:lnSpc>
                <a:spcPct val="80000"/>
              </a:lnSpc>
            </a:pPr>
            <a:r>
              <a:rPr lang="zh-CN" altLang="en-US" sz="2100" smtClean="0"/>
              <a:t>建筑灭火器、消防水带、水枪等未布置到位； </a:t>
            </a:r>
            <a:endParaRPr lang="zh-CN" altLang="en-US" sz="2100" smtClean="0"/>
          </a:p>
          <a:p>
            <a:pPr>
              <a:lnSpc>
                <a:spcPct val="80000"/>
              </a:lnSpc>
            </a:pPr>
            <a:r>
              <a:rPr lang="zh-CN" altLang="en-US" sz="2100" smtClean="0"/>
              <a:t>未按相关要求设置逃生门锁； </a:t>
            </a:r>
            <a:endParaRPr lang="zh-CN" altLang="en-US" sz="2100" smtClean="0"/>
          </a:p>
          <a:p>
            <a:pPr>
              <a:lnSpc>
                <a:spcPct val="80000"/>
              </a:lnSpc>
            </a:pPr>
            <a:r>
              <a:rPr lang="zh-CN" altLang="en-US" sz="2100" smtClean="0"/>
              <a:t>部分设备用房、电梯机房未设置应急照明，消防控制室及重要设备用房应急照明照度不够 </a:t>
            </a:r>
            <a:br>
              <a:rPr lang="zh-CN" altLang="en-US" sz="2100" smtClean="0"/>
            </a:br>
            <a:endParaRPr lang="zh-CN" altLang="en-US" sz="2100" smtClean="0"/>
          </a:p>
        </p:txBody>
      </p:sp>
      <p:sp>
        <p:nvSpPr>
          <p:cNvPr id="2" name="灯片编号占位符 1"/>
          <p:cNvSpPr>
            <a:spLocks noGrp="1"/>
          </p:cNvSpPr>
          <p:nvPr>
            <p:ph type="sldNum" sz="quarter" idx="12"/>
          </p:nvPr>
        </p:nvSpPr>
        <p:spPr/>
        <p:txBody>
          <a:bodyPr/>
          <a:p>
            <a:pPr>
              <a:defRPr/>
            </a:pPr>
            <a:fld id="{3DCDD9DD-3971-493D-9569-A0923220D39B}" type="slidenum">
              <a:rPr lang="zh-CN" altLang="en-US" smtClean="0"/>
            </a:fld>
            <a:endParaRPr lang="zh-CN" altLang="en-US"/>
          </a:p>
        </p:txBody>
      </p:sp>
    </p:spTree>
  </p:cSld>
  <p:clrMapOvr>
    <a:masterClrMapping/>
  </p:clrMapOvr>
  <p:transition>
    <p:blinds dir="ver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标题 46081"/>
          <p:cNvSpPr>
            <a:spLocks noGrp="1"/>
          </p:cNvSpPr>
          <p:nvPr>
            <p:ph type="title"/>
          </p:nvPr>
        </p:nvSpPr>
        <p:spPr/>
        <p:txBody>
          <a:bodyPr/>
          <a:lstStyle/>
          <a:p>
            <a:r>
              <a:rPr lang="zh-CN" altLang="en-US" smtClean="0">
                <a:solidFill>
                  <a:srgbClr val="BDE77F"/>
                </a:solidFill>
              </a:rPr>
              <a:t>局部验收</a:t>
            </a:r>
            <a:endParaRPr lang="zh-CN" altLang="en-US" smtClean="0">
              <a:solidFill>
                <a:srgbClr val="BDE77F"/>
              </a:solidFill>
            </a:endParaRPr>
          </a:p>
        </p:txBody>
      </p:sp>
      <p:sp>
        <p:nvSpPr>
          <p:cNvPr id="102402" name="文本占位符 46082"/>
          <p:cNvSpPr>
            <a:spLocks noGrp="1"/>
          </p:cNvSpPr>
          <p:nvPr>
            <p:ph idx="1"/>
          </p:nvPr>
        </p:nvSpPr>
        <p:spPr>
          <a:xfrm>
            <a:off x="459105" y="1825625"/>
            <a:ext cx="8183880" cy="4351655"/>
          </a:xfrm>
        </p:spPr>
        <p:txBody>
          <a:bodyPr/>
          <a:lstStyle/>
          <a:p>
            <a:pPr>
              <a:lnSpc>
                <a:spcPct val="80000"/>
              </a:lnSpc>
              <a:buFont typeface="Wingdings" panose="05000000000000000000" pitchFamily="2" charset="2"/>
              <a:buNone/>
            </a:pPr>
            <a:r>
              <a:rPr lang="zh-CN" altLang="en-US" sz="1900" smtClean="0">
                <a:sym typeface="Arial" panose="020B0604020202020204" pitchFamily="34" charset="0"/>
              </a:rPr>
              <a:t>         对于大型建设工程需要局部投入使用的部分，根据建设单位的申请，可实施局部消防验收。</a:t>
            </a:r>
            <a:endParaRPr lang="zh-CN" altLang="en-US" sz="1900" smtClean="0">
              <a:sym typeface="Arial" panose="020B0604020202020204" pitchFamily="34" charset="0"/>
            </a:endParaRPr>
          </a:p>
          <a:p>
            <a:pPr>
              <a:lnSpc>
                <a:spcPct val="80000"/>
              </a:lnSpc>
              <a:buFont typeface="Wingdings" panose="05000000000000000000" pitchFamily="2" charset="2"/>
              <a:buNone/>
            </a:pPr>
            <a:endParaRPr lang="zh-CN" altLang="en-US" sz="1900" smtClean="0">
              <a:sym typeface="Arial" panose="020B0604020202020204" pitchFamily="34" charset="0"/>
            </a:endParaRPr>
          </a:p>
          <a:p>
            <a:pPr>
              <a:lnSpc>
                <a:spcPct val="80000"/>
              </a:lnSpc>
              <a:buFont typeface="Wingdings" panose="05000000000000000000" pitchFamily="2" charset="2"/>
              <a:buNone/>
            </a:pPr>
            <a:r>
              <a:rPr lang="zh-CN" altLang="en-US" sz="1900" smtClean="0">
                <a:sym typeface="Arial" panose="020B0604020202020204" pitchFamily="34" charset="0"/>
              </a:rPr>
              <a:t>局部验收应符合下列条件：</a:t>
            </a:r>
            <a:endParaRPr lang="zh-CN" altLang="en-US" sz="1900" smtClean="0">
              <a:sym typeface="Arial" panose="020B0604020202020204" pitchFamily="34" charset="0"/>
            </a:endParaRPr>
          </a:p>
          <a:p>
            <a:pPr>
              <a:lnSpc>
                <a:spcPct val="80000"/>
              </a:lnSpc>
            </a:pPr>
            <a:r>
              <a:rPr lang="en-US" altLang="zh-CN" sz="1900" smtClean="0">
                <a:sym typeface="Arial" panose="020B0604020202020204" pitchFamily="34" charset="0"/>
              </a:rPr>
              <a:t>1</a:t>
            </a:r>
            <a:r>
              <a:rPr lang="zh-CN" altLang="en-US" sz="1900" smtClean="0">
                <a:sym typeface="Arial" panose="020B0604020202020204" pitchFamily="34" charset="0"/>
              </a:rPr>
              <a:t>、与非使用区域有完整的符合消防技术标准要求的防火、防烟分隔；</a:t>
            </a:r>
            <a:endParaRPr lang="zh-CN" altLang="en-US" sz="1900" smtClean="0">
              <a:sym typeface="Arial" panose="020B0604020202020204" pitchFamily="34" charset="0"/>
            </a:endParaRPr>
          </a:p>
          <a:p>
            <a:pPr>
              <a:lnSpc>
                <a:spcPct val="80000"/>
              </a:lnSpc>
            </a:pPr>
            <a:r>
              <a:rPr lang="en-US" altLang="zh-CN" sz="1900" smtClean="0">
                <a:sym typeface="Arial" panose="020B0604020202020204" pitchFamily="34" charset="0"/>
              </a:rPr>
              <a:t>2</a:t>
            </a:r>
            <a:r>
              <a:rPr lang="zh-CN" altLang="en-US" sz="1900" smtClean="0">
                <a:sym typeface="Arial" panose="020B0604020202020204" pitchFamily="34" charset="0"/>
              </a:rPr>
              <a:t>、局部投入使用部分的安全出口、疏散楼梯符合消防技术标准要求；</a:t>
            </a:r>
            <a:endParaRPr lang="zh-CN" altLang="en-US" sz="1900" smtClean="0">
              <a:sym typeface="Arial" panose="020B0604020202020204" pitchFamily="34" charset="0"/>
            </a:endParaRPr>
          </a:p>
          <a:p>
            <a:pPr>
              <a:lnSpc>
                <a:spcPct val="80000"/>
              </a:lnSpc>
            </a:pPr>
            <a:r>
              <a:rPr lang="en-US" altLang="zh-CN" sz="1900" smtClean="0">
                <a:sym typeface="Arial" panose="020B0604020202020204" pitchFamily="34" charset="0"/>
              </a:rPr>
              <a:t>3</a:t>
            </a:r>
            <a:r>
              <a:rPr lang="zh-CN" altLang="en-US" sz="1900" smtClean="0">
                <a:sym typeface="Arial" panose="020B0604020202020204" pitchFamily="34" charset="0"/>
              </a:rPr>
              <a:t>、消防水源、消防电源均满足消防技术标准和消防设计文件要求；</a:t>
            </a:r>
            <a:endParaRPr lang="zh-CN" altLang="en-US" sz="1900" smtClean="0">
              <a:sym typeface="Arial" panose="020B0604020202020204" pitchFamily="34" charset="0"/>
            </a:endParaRPr>
          </a:p>
          <a:p>
            <a:pPr>
              <a:lnSpc>
                <a:spcPct val="80000"/>
              </a:lnSpc>
            </a:pPr>
            <a:r>
              <a:rPr lang="en-US" altLang="zh-CN" sz="1900" smtClean="0">
                <a:sym typeface="Arial" panose="020B0604020202020204" pitchFamily="34" charset="0"/>
              </a:rPr>
              <a:t>4</a:t>
            </a:r>
            <a:r>
              <a:rPr lang="zh-CN" altLang="en-US" sz="1900" smtClean="0">
                <a:sym typeface="Arial" panose="020B0604020202020204" pitchFamily="34" charset="0"/>
              </a:rPr>
              <a:t>、取得局部投入使用部分的各项消防设施技术检测合格报告，并保证其独立运行；</a:t>
            </a:r>
            <a:endParaRPr lang="zh-CN" altLang="en-US" sz="1900" smtClean="0">
              <a:sym typeface="Arial" panose="020B0604020202020204" pitchFamily="34" charset="0"/>
            </a:endParaRPr>
          </a:p>
          <a:p>
            <a:pPr>
              <a:lnSpc>
                <a:spcPct val="80000"/>
              </a:lnSpc>
            </a:pPr>
            <a:r>
              <a:rPr lang="en-US" altLang="zh-CN" sz="1900" smtClean="0">
                <a:sym typeface="Arial" panose="020B0604020202020204" pitchFamily="34" charset="0"/>
              </a:rPr>
              <a:t>5</a:t>
            </a:r>
            <a:r>
              <a:rPr lang="zh-CN" altLang="en-US" sz="1900" smtClean="0">
                <a:sym typeface="Arial" panose="020B0604020202020204" pitchFamily="34" charset="0"/>
              </a:rPr>
              <a:t>、消防安全布局合理，消防车通道能够正常使用； </a:t>
            </a:r>
            <a:endParaRPr lang="zh-CN" altLang="en-US" sz="1900" smtClean="0">
              <a:sym typeface="Arial" panose="020B0604020202020204" pitchFamily="34" charset="0"/>
            </a:endParaRPr>
          </a:p>
          <a:p>
            <a:pPr>
              <a:lnSpc>
                <a:spcPct val="80000"/>
              </a:lnSpc>
              <a:buFont typeface="Wingdings" panose="05000000000000000000" pitchFamily="2" charset="2"/>
              <a:buNone/>
            </a:pPr>
            <a:endParaRPr lang="zh-CN" altLang="en-US" sz="1900" smtClean="0">
              <a:sym typeface="Arial" panose="020B0604020202020204" pitchFamily="34" charset="0"/>
            </a:endParaRPr>
          </a:p>
          <a:p>
            <a:pPr>
              <a:lnSpc>
                <a:spcPct val="80000"/>
              </a:lnSpc>
              <a:buFont typeface="Wingdings" panose="05000000000000000000" pitchFamily="2" charset="2"/>
              <a:buNone/>
            </a:pPr>
            <a:r>
              <a:rPr lang="zh-CN" altLang="en-US" sz="1900" smtClean="0">
                <a:sym typeface="Arial" panose="020B0604020202020204" pitchFamily="34" charset="0"/>
              </a:rPr>
              <a:t>         局部验收的程序、方法及评定要求按照</a:t>
            </a:r>
            <a:r>
              <a:rPr lang="en-US" altLang="zh-CN" sz="1900" smtClean="0">
                <a:sym typeface="Arial" panose="020B0604020202020204" pitchFamily="34" charset="0"/>
              </a:rPr>
              <a:t>《</a:t>
            </a:r>
            <a:r>
              <a:rPr lang="zh-CN" altLang="en-US" sz="1900" smtClean="0">
                <a:sym typeface="Arial" panose="020B0604020202020204" pitchFamily="34" charset="0"/>
              </a:rPr>
              <a:t>建设工程消防验收评定规则</a:t>
            </a:r>
            <a:r>
              <a:rPr lang="en-US" altLang="zh-CN" sz="1900" smtClean="0">
                <a:sym typeface="Arial" panose="020B0604020202020204" pitchFamily="34" charset="0"/>
              </a:rPr>
              <a:t>》</a:t>
            </a:r>
            <a:r>
              <a:rPr lang="zh-CN" altLang="en-US" sz="1900" smtClean="0">
                <a:sym typeface="Arial" panose="020B0604020202020204" pitchFamily="34" charset="0"/>
              </a:rPr>
              <a:t>（</a:t>
            </a:r>
            <a:r>
              <a:rPr lang="en-US" altLang="zh-CN" sz="1900" smtClean="0">
                <a:sym typeface="Arial" panose="020B0604020202020204" pitchFamily="34" charset="0"/>
              </a:rPr>
              <a:t>GA 836-2009</a:t>
            </a:r>
            <a:r>
              <a:rPr lang="zh-CN" altLang="en-US" sz="1900" smtClean="0">
                <a:sym typeface="Arial" panose="020B0604020202020204" pitchFamily="34" charset="0"/>
              </a:rPr>
              <a:t>）的规定执行。</a:t>
            </a:r>
            <a:endParaRPr lang="zh-CN" altLang="en-US" sz="1900" smtClean="0">
              <a:sym typeface="Arial" panose="020B0604020202020204" pitchFamily="34" charset="0"/>
            </a:endParaRPr>
          </a:p>
        </p:txBody>
      </p:sp>
      <p:sp>
        <p:nvSpPr>
          <p:cNvPr id="2" name="灯片编号占位符 1"/>
          <p:cNvSpPr>
            <a:spLocks noGrp="1"/>
          </p:cNvSpPr>
          <p:nvPr>
            <p:ph type="sldNum" sz="quarter" idx="12"/>
          </p:nvPr>
        </p:nvSpPr>
        <p:spPr/>
        <p:txBody>
          <a:bodyPr/>
          <a:p>
            <a:pPr>
              <a:defRPr/>
            </a:pPr>
            <a:fld id="{3DCDD9DD-3971-493D-9569-A0923220D39B}" type="slidenum">
              <a:rPr lang="zh-CN" altLang="en-US" smtClean="0"/>
            </a:fld>
            <a:endParaRPr lang="zh-CN" altLang="en-US"/>
          </a:p>
        </p:txBody>
      </p:sp>
    </p:spTree>
  </p:cSld>
  <p:clrMapOvr>
    <a:masterClrMapping/>
  </p:clrMapOvr>
  <p:transition>
    <p:blinds dir="ver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标题 1"/>
          <p:cNvSpPr>
            <a:spLocks noGrp="1"/>
          </p:cNvSpPr>
          <p:nvPr>
            <p:ph type="ctrTitle"/>
          </p:nvPr>
        </p:nvSpPr>
        <p:spPr/>
        <p:txBody>
          <a:bodyPr lIns="90000" tIns="46800" rIns="90000" bIns="46800">
            <a:normAutofit/>
          </a:bodyPr>
          <a:lstStyle/>
          <a:p>
            <a:pPr eaLnBrk="1" hangingPunct="1"/>
            <a:r>
              <a:rPr lang="en-US" altLang="zh-CN" dirty="0" smtClean="0">
                <a:latin typeface="微软雅黑" panose="020B0503020204020204" charset="-122"/>
                <a:ea typeface="微软雅黑" panose="020B0503020204020204" charset="-122"/>
              </a:rPr>
              <a:t>THANK YOU</a:t>
            </a:r>
            <a:endParaRPr lang="zh-CN" altLang="en-US" dirty="0" smtClean="0">
              <a:latin typeface="微软雅黑" panose="020B0503020204020204" charset="-122"/>
              <a:ea typeface="微软雅黑" panose="020B0503020204020204" charset="-122"/>
            </a:endParaRPr>
          </a:p>
        </p:txBody>
      </p:sp>
      <p:sp>
        <p:nvSpPr>
          <p:cNvPr id="37891" name="副标题 3"/>
          <p:cNvSpPr>
            <a:spLocks noGrp="1"/>
          </p:cNvSpPr>
          <p:nvPr>
            <p:ph type="subTitle" idx="1"/>
          </p:nvPr>
        </p:nvSpPr>
        <p:spPr/>
        <p:txBody>
          <a:bodyPr lIns="90000" tIns="46800" rIns="90000" bIns="46800">
            <a:normAutofit/>
          </a:bodyPr>
          <a:lstStyle/>
          <a:p>
            <a:pPr eaLnBrk="1" hangingPunct="1"/>
            <a:r>
              <a:rPr lang="en-US" altLang="zh-CN" dirty="0" smtClean="0">
                <a:latin typeface="微软雅黑" panose="020B0503020204020204" charset="-122"/>
                <a:ea typeface="微软雅黑" panose="020B0503020204020204" charset="-122"/>
              </a:rPr>
              <a:t>THANK FOR YOU WATCHING</a:t>
            </a:r>
            <a:endParaRPr lang="zh-CN" altLang="en-US" dirty="0" smtClean="0">
              <a:latin typeface="微软雅黑" panose="020B0503020204020204" charset="-122"/>
              <a:ea typeface="微软雅黑" panose="020B0503020204020204" charset="-122"/>
            </a:endParaRPr>
          </a:p>
        </p:txBody>
      </p:sp>
      <p:sp>
        <p:nvSpPr>
          <p:cNvPr id="2" name="灯片编号占位符 1"/>
          <p:cNvSpPr>
            <a:spLocks noGrp="1"/>
          </p:cNvSpPr>
          <p:nvPr>
            <p:ph type="sldNum" sz="quarter" idx="12"/>
          </p:nvPr>
        </p:nvSpPr>
        <p:spPr/>
        <p:txBody>
          <a:bodyPr/>
          <a:p>
            <a:pPr>
              <a:defRPr/>
            </a:pPr>
            <a:fld id="{CD79B0AA-5EAC-45E2-B62F-9A6E4CF8E823}" type="slidenum">
              <a:rPr lang="zh-CN" altLang="en-US" smtClean="0"/>
            </a:fld>
            <a:endParaRPr lang="zh-CN" altLang="en-US"/>
          </a:p>
        </p:txBody>
      </p:sp>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标题 13313"/>
          <p:cNvSpPr>
            <a:spLocks noGrp="1"/>
          </p:cNvSpPr>
          <p:nvPr>
            <p:ph type="title"/>
          </p:nvPr>
        </p:nvSpPr>
        <p:spPr/>
        <p:txBody>
          <a:bodyPr/>
          <a:lstStyle/>
          <a:p>
            <a:r>
              <a:rPr lang="zh-CN" altLang="en-US" sz="2800" smtClean="0">
                <a:solidFill>
                  <a:srgbClr val="BDE77F"/>
                </a:solidFill>
              </a:rPr>
              <a:t>      一、建设工程消防验收的依据、内容</a:t>
            </a:r>
            <a:endParaRPr lang="zh-CN" altLang="en-US" sz="2800" smtClean="0">
              <a:solidFill>
                <a:srgbClr val="BDE77F"/>
              </a:solidFill>
            </a:endParaRPr>
          </a:p>
        </p:txBody>
      </p:sp>
      <p:sp>
        <p:nvSpPr>
          <p:cNvPr id="43010" name="文本占位符 13314"/>
          <p:cNvSpPr>
            <a:spLocks noGrp="1"/>
          </p:cNvSpPr>
          <p:nvPr>
            <p:ph type="body" sz="half" idx="1"/>
          </p:nvPr>
        </p:nvSpPr>
        <p:spPr/>
        <p:txBody>
          <a:bodyPr/>
          <a:lstStyle/>
          <a:p>
            <a:r>
              <a:rPr lang="zh-CN" altLang="en-US" sz="2500" smtClean="0"/>
              <a:t>建设工程消防验收的法律依据</a:t>
            </a:r>
            <a:endParaRPr lang="zh-CN" altLang="en-US" sz="2500" smtClean="0"/>
          </a:p>
          <a:p>
            <a:endParaRPr lang="zh-CN" altLang="en-US" sz="2500" smtClean="0"/>
          </a:p>
        </p:txBody>
      </p:sp>
      <p:grpSp>
        <p:nvGrpSpPr>
          <p:cNvPr id="13316" name="组合 13315"/>
          <p:cNvGrpSpPr>
            <a:grpSpLocks noChangeAspect="1"/>
          </p:cNvGrpSpPr>
          <p:nvPr/>
        </p:nvGrpSpPr>
        <p:grpSpPr bwMode="auto">
          <a:xfrm>
            <a:off x="1549400" y="2566988"/>
            <a:ext cx="6702425" cy="3016250"/>
            <a:chOff x="0" y="0"/>
            <a:chExt cx="2880" cy="720"/>
          </a:xfrm>
        </p:grpSpPr>
        <p:sp>
          <p:nvSpPr>
            <p:cNvPr id="43013" name="矩形 13316"/>
            <p:cNvSpPr>
              <a:spLocks noChangeAspect="1" noTextEdit="1"/>
            </p:cNvSpPr>
            <p:nvPr/>
          </p:nvSpPr>
          <p:spPr bwMode="auto">
            <a:xfrm>
              <a:off x="0" y="0"/>
              <a:ext cx="2880" cy="720"/>
            </a:xfrm>
            <a:prstGeom prst="rect">
              <a:avLst/>
            </a:prstGeom>
            <a:noFill/>
            <a:ln w="9525">
              <a:noFill/>
              <a:miter lim="800000"/>
            </a:ln>
          </p:spPr>
          <p:txBody>
            <a:bodyPr/>
            <a:lstStyle/>
            <a:p>
              <a:endParaRPr lang="zh-CN" altLang="en-US"/>
            </a:p>
          </p:txBody>
        </p:sp>
        <p:cxnSp>
          <p:nvCxnSpPr>
            <p:cNvPr id="43014" name="_s13318"/>
            <p:cNvCxnSpPr>
              <a:cxnSpLocks noChangeShapeType="1"/>
              <a:stCxn id="43020" idx="0"/>
              <a:endCxn id="43017" idx="2"/>
            </p:cNvCxnSpPr>
            <p:nvPr/>
          </p:nvCxnSpPr>
          <p:spPr bwMode="auto">
            <a:xfrm rot="5400000" flipH="1">
              <a:off x="1872" y="-144"/>
              <a:ext cx="144" cy="1008"/>
            </a:xfrm>
            <a:prstGeom prst="bentConnector3">
              <a:avLst>
                <a:gd name="adj1" fmla="val 20931"/>
              </a:avLst>
            </a:prstGeom>
            <a:noFill/>
            <a:ln w="28575">
              <a:solidFill>
                <a:schemeClr val="tx1"/>
              </a:solidFill>
              <a:miter lim="800000"/>
            </a:ln>
          </p:spPr>
        </p:cxnSp>
        <p:cxnSp>
          <p:nvCxnSpPr>
            <p:cNvPr id="43015" name="_s13319"/>
            <p:cNvCxnSpPr>
              <a:cxnSpLocks noChangeShapeType="1"/>
              <a:stCxn id="43019" idx="0"/>
              <a:endCxn id="43017" idx="2"/>
            </p:cNvCxnSpPr>
            <p:nvPr/>
          </p:nvCxnSpPr>
          <p:spPr bwMode="auto">
            <a:xfrm rot="-5400000">
              <a:off x="1364" y="355"/>
              <a:ext cx="144" cy="1"/>
            </a:xfrm>
            <a:prstGeom prst="straightConnector1">
              <a:avLst/>
            </a:prstGeom>
            <a:noFill/>
            <a:ln w="28575">
              <a:solidFill>
                <a:schemeClr val="tx1"/>
              </a:solidFill>
              <a:round/>
            </a:ln>
          </p:spPr>
        </p:cxnSp>
        <p:cxnSp>
          <p:nvCxnSpPr>
            <p:cNvPr id="43016" name="_s13320"/>
            <p:cNvCxnSpPr>
              <a:cxnSpLocks noChangeShapeType="1"/>
              <a:stCxn id="43018" idx="0"/>
              <a:endCxn id="43017" idx="2"/>
            </p:cNvCxnSpPr>
            <p:nvPr/>
          </p:nvCxnSpPr>
          <p:spPr bwMode="auto">
            <a:xfrm rot="-5400000">
              <a:off x="864" y="-144"/>
              <a:ext cx="144" cy="1008"/>
            </a:xfrm>
            <a:prstGeom prst="bentConnector3">
              <a:avLst>
                <a:gd name="adj1" fmla="val 20931"/>
              </a:avLst>
            </a:prstGeom>
            <a:noFill/>
            <a:ln w="28575">
              <a:solidFill>
                <a:schemeClr val="tx1"/>
              </a:solidFill>
              <a:miter lim="800000"/>
            </a:ln>
          </p:spPr>
        </p:cxnSp>
        <p:sp>
          <p:nvSpPr>
            <p:cNvPr id="43017" name="_s13321"/>
            <p:cNvSpPr>
              <a:spLocks noChangeArrowheads="1"/>
            </p:cNvSpPr>
            <p:nvPr/>
          </p:nvSpPr>
          <p:spPr bwMode="auto">
            <a:xfrm>
              <a:off x="1008" y="0"/>
              <a:ext cx="864" cy="288"/>
            </a:xfrm>
            <a:prstGeom prst="roundRect">
              <a:avLst>
                <a:gd name="adj" fmla="val 16667"/>
              </a:avLst>
            </a:prstGeom>
            <a:solidFill>
              <a:srgbClr val="BDE77F"/>
            </a:solidFill>
            <a:ln w="9525">
              <a:solidFill>
                <a:schemeClr val="tx1"/>
              </a:solidFill>
              <a:round/>
            </a:ln>
          </p:spPr>
          <p:txBody>
            <a:bodyPr wrap="none" lIns="0" tIns="0" rIns="0" bIns="0" anchor="ctr"/>
            <a:lstStyle/>
            <a:p>
              <a:pPr algn="ctr">
                <a:buFont typeface="Arial" panose="020B0604020202020204" pitchFamily="34" charset="0"/>
                <a:buNone/>
              </a:pPr>
              <a:r>
                <a:rPr lang="zh-CN" altLang="en-US" sz="1700"/>
                <a:t>中华人民共和国</a:t>
              </a:r>
              <a:endParaRPr lang="zh-CN" altLang="en-US" sz="1700"/>
            </a:p>
            <a:p>
              <a:pPr algn="ctr">
                <a:buFont typeface="Arial" panose="020B0604020202020204" pitchFamily="34" charset="0"/>
                <a:buNone/>
              </a:pPr>
              <a:r>
                <a:rPr lang="zh-CN" altLang="en-US" sz="1700"/>
                <a:t>消防法</a:t>
              </a:r>
              <a:endParaRPr lang="zh-CN" altLang="en-US" sz="1700"/>
            </a:p>
          </p:txBody>
        </p:sp>
        <p:sp>
          <p:nvSpPr>
            <p:cNvPr id="43018" name="_s13322"/>
            <p:cNvSpPr>
              <a:spLocks noChangeArrowheads="1"/>
            </p:cNvSpPr>
            <p:nvPr/>
          </p:nvSpPr>
          <p:spPr bwMode="auto">
            <a:xfrm>
              <a:off x="0" y="432"/>
              <a:ext cx="864" cy="288"/>
            </a:xfrm>
            <a:prstGeom prst="roundRect">
              <a:avLst>
                <a:gd name="adj" fmla="val 16667"/>
              </a:avLst>
            </a:prstGeom>
            <a:solidFill>
              <a:srgbClr val="BDE77F"/>
            </a:solidFill>
            <a:ln w="9525">
              <a:solidFill>
                <a:schemeClr val="tx1"/>
              </a:solidFill>
              <a:round/>
            </a:ln>
          </p:spPr>
          <p:txBody>
            <a:bodyPr wrap="none" lIns="0" tIns="0" rIns="0" bIns="0" anchor="ctr"/>
            <a:lstStyle/>
            <a:p>
              <a:pPr algn="ctr">
                <a:buFont typeface="Arial" panose="020B0604020202020204" pitchFamily="34" charset="0"/>
                <a:buNone/>
              </a:pPr>
              <a:r>
                <a:rPr lang="zh-CN" altLang="en-US" sz="1700"/>
                <a:t>国家消防技术规范</a:t>
              </a:r>
              <a:endParaRPr lang="zh-CN" altLang="en-US" sz="1700"/>
            </a:p>
          </p:txBody>
        </p:sp>
        <p:sp>
          <p:nvSpPr>
            <p:cNvPr id="43019" name="_s13323"/>
            <p:cNvSpPr>
              <a:spLocks noChangeArrowheads="1"/>
            </p:cNvSpPr>
            <p:nvPr/>
          </p:nvSpPr>
          <p:spPr bwMode="auto">
            <a:xfrm>
              <a:off x="1008" y="432"/>
              <a:ext cx="864" cy="288"/>
            </a:xfrm>
            <a:prstGeom prst="roundRect">
              <a:avLst>
                <a:gd name="adj" fmla="val 16667"/>
              </a:avLst>
            </a:prstGeom>
            <a:solidFill>
              <a:srgbClr val="BDE77F"/>
            </a:solidFill>
            <a:ln w="9525">
              <a:solidFill>
                <a:schemeClr val="tx1"/>
              </a:solidFill>
              <a:round/>
            </a:ln>
          </p:spPr>
          <p:txBody>
            <a:bodyPr wrap="none" lIns="0" tIns="0" rIns="0" bIns="0" anchor="ctr"/>
            <a:lstStyle/>
            <a:p>
              <a:pPr algn="ctr">
                <a:buFont typeface="Arial" panose="020B0604020202020204" pitchFamily="34" charset="0"/>
                <a:buNone/>
              </a:pPr>
              <a:r>
                <a:rPr lang="zh-CN" altLang="en-US" sz="1700"/>
                <a:t>建设工程消防监督</a:t>
              </a:r>
              <a:endParaRPr lang="zh-CN" altLang="en-US" sz="1700"/>
            </a:p>
            <a:p>
              <a:pPr algn="ctr">
                <a:buFont typeface="Arial" panose="020B0604020202020204" pitchFamily="34" charset="0"/>
                <a:buNone/>
              </a:pPr>
              <a:r>
                <a:rPr lang="zh-CN" altLang="en-US" sz="1700"/>
                <a:t>管理规定</a:t>
              </a:r>
              <a:endParaRPr lang="zh-CN" altLang="en-US" sz="1700"/>
            </a:p>
            <a:p>
              <a:pPr algn="ctr">
                <a:buFont typeface="Arial" panose="020B0604020202020204" pitchFamily="34" charset="0"/>
                <a:buNone/>
              </a:pPr>
              <a:r>
                <a:rPr lang="zh-CN" altLang="en-US" sz="1700"/>
                <a:t>（公安部119号令） </a:t>
              </a:r>
              <a:endParaRPr lang="zh-CN" altLang="en-US" sz="1700"/>
            </a:p>
          </p:txBody>
        </p:sp>
        <p:sp>
          <p:nvSpPr>
            <p:cNvPr id="43020" name="_s13324"/>
            <p:cNvSpPr>
              <a:spLocks noChangeArrowheads="1"/>
            </p:cNvSpPr>
            <p:nvPr/>
          </p:nvSpPr>
          <p:spPr bwMode="auto">
            <a:xfrm>
              <a:off x="2016" y="432"/>
              <a:ext cx="864" cy="288"/>
            </a:xfrm>
            <a:prstGeom prst="roundRect">
              <a:avLst>
                <a:gd name="adj" fmla="val 16667"/>
              </a:avLst>
            </a:prstGeom>
            <a:solidFill>
              <a:srgbClr val="BDE77F"/>
            </a:solidFill>
            <a:ln w="9525">
              <a:solidFill>
                <a:schemeClr val="tx1"/>
              </a:solidFill>
              <a:round/>
            </a:ln>
          </p:spPr>
          <p:txBody>
            <a:bodyPr wrap="none" lIns="0" tIns="0" rIns="0" bIns="0" anchor="ctr"/>
            <a:lstStyle/>
            <a:p>
              <a:pPr algn="ctr">
                <a:buFont typeface="Arial" panose="020B0604020202020204" pitchFamily="34" charset="0"/>
                <a:buNone/>
              </a:pPr>
              <a:r>
                <a:rPr lang="zh-CN" altLang="en-US" sz="1700"/>
                <a:t>建设工程验收</a:t>
              </a:r>
              <a:endParaRPr lang="zh-CN" altLang="en-US" sz="1700"/>
            </a:p>
            <a:p>
              <a:pPr algn="ctr">
                <a:buFont typeface="Arial" panose="020B0604020202020204" pitchFamily="34" charset="0"/>
                <a:buNone/>
              </a:pPr>
              <a:r>
                <a:rPr lang="zh-CN" altLang="en-US" sz="1700"/>
                <a:t>评定规则</a:t>
              </a:r>
              <a:endParaRPr lang="zh-CN" altLang="en-US" sz="1700"/>
            </a:p>
            <a:p>
              <a:pPr algn="ctr">
                <a:buFont typeface="Arial" panose="020B0604020202020204" pitchFamily="34" charset="0"/>
                <a:buNone/>
              </a:pPr>
              <a:r>
                <a:rPr lang="zh-CN" altLang="en-US" sz="1700"/>
                <a:t>（</a:t>
              </a:r>
              <a:r>
                <a:rPr lang="en-US" sz="1700"/>
                <a:t>GA836-2009</a:t>
              </a:r>
              <a:r>
                <a:rPr lang="zh-CN" altLang="en-US" sz="1700"/>
                <a:t>） </a:t>
              </a:r>
              <a:endParaRPr lang="zh-CN" altLang="en-US" sz="1700"/>
            </a:p>
          </p:txBody>
        </p:sp>
      </p:grpSp>
      <p:sp>
        <p:nvSpPr>
          <p:cNvPr id="4" name="灯片编号占位符 3"/>
          <p:cNvSpPr>
            <a:spLocks noGrp="1"/>
          </p:cNvSpPr>
          <p:nvPr>
            <p:ph type="sldNum" sz="quarter" idx="12"/>
          </p:nvPr>
        </p:nvSpPr>
        <p:spPr/>
        <p:txBody>
          <a:bodyPr/>
          <a:p>
            <a:pPr>
              <a:defRPr/>
            </a:pPr>
            <a:fld id="{09A6CD0A-1CB5-41F2-90E3-A6B1537DD0CD}" type="slidenum">
              <a:rPr lang="zh-CN" altLang="en-US"/>
            </a:fld>
            <a:endParaRPr lang="zh-CN" altLang="en-US"/>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anim calcmode="lin" valueType="num">
                                      <p:cBhvr>
                                        <p:cTn id="7" dur="1" fill="hold"/>
                                        <p:tgtEl>
                                          <p:spTgt spid="13316"/>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标题 14337"/>
          <p:cNvSpPr>
            <a:spLocks noGrp="1"/>
          </p:cNvSpPr>
          <p:nvPr>
            <p:ph type="title"/>
          </p:nvPr>
        </p:nvSpPr>
        <p:spPr/>
        <p:txBody>
          <a:bodyPr/>
          <a:lstStyle/>
          <a:p>
            <a:r>
              <a:rPr lang="zh-CN" altLang="en-US" smtClean="0">
                <a:solidFill>
                  <a:srgbClr val="BDE77F"/>
                </a:solidFill>
              </a:rPr>
              <a:t>国家消防技术标准规范</a:t>
            </a:r>
            <a:endParaRPr lang="zh-CN" altLang="en-US" smtClean="0">
              <a:solidFill>
                <a:srgbClr val="BDE77F"/>
              </a:solidFill>
            </a:endParaRPr>
          </a:p>
        </p:txBody>
      </p:sp>
      <p:sp>
        <p:nvSpPr>
          <p:cNvPr id="44034" name="文本占位符 14338"/>
          <p:cNvSpPr>
            <a:spLocks noGrp="1"/>
          </p:cNvSpPr>
          <p:nvPr>
            <p:ph idx="1"/>
          </p:nvPr>
        </p:nvSpPr>
        <p:spPr/>
        <p:txBody>
          <a:bodyPr/>
          <a:lstStyle/>
          <a:p>
            <a:pPr>
              <a:lnSpc>
                <a:spcPct val="90000"/>
              </a:lnSpc>
            </a:pPr>
            <a:r>
              <a:rPr lang="en-US" sz="2000" smtClean="0"/>
              <a:t>《</a:t>
            </a:r>
            <a:r>
              <a:rPr lang="zh-CN" altLang="en-US" sz="2000" smtClean="0"/>
              <a:t>建筑设计防火规范</a:t>
            </a:r>
            <a:r>
              <a:rPr lang="en-US" sz="2000" smtClean="0"/>
              <a:t>》GB50016-2014</a:t>
            </a:r>
            <a:endParaRPr lang="en-US" sz="2000" smtClean="0"/>
          </a:p>
          <a:p>
            <a:pPr>
              <a:lnSpc>
                <a:spcPct val="90000"/>
              </a:lnSpc>
            </a:pPr>
            <a:r>
              <a:rPr lang="en-US" sz="2000" smtClean="0"/>
              <a:t>《</a:t>
            </a:r>
            <a:r>
              <a:rPr lang="zh-CN" altLang="en-US" sz="2000" smtClean="0"/>
              <a:t>消防给水及消火栓系统技术规范</a:t>
            </a:r>
            <a:r>
              <a:rPr lang="en-US" sz="2000" smtClean="0"/>
              <a:t>》GB50</a:t>
            </a:r>
            <a:r>
              <a:rPr lang="zh-CN" altLang="en-US" sz="2000" smtClean="0"/>
              <a:t>974</a:t>
            </a:r>
            <a:r>
              <a:rPr lang="en-US" sz="2000" smtClean="0"/>
              <a:t>-2014</a:t>
            </a:r>
            <a:endParaRPr lang="en-US" sz="2000" smtClean="0"/>
          </a:p>
          <a:p>
            <a:pPr>
              <a:lnSpc>
                <a:spcPct val="90000"/>
              </a:lnSpc>
            </a:pPr>
            <a:r>
              <a:rPr lang="zh-CN" altLang="en-US" sz="2000" smtClean="0"/>
              <a:t>《自动喷水灭火系统设计规范》</a:t>
            </a:r>
            <a:r>
              <a:rPr lang="en-US" sz="2000" smtClean="0"/>
              <a:t>GB50</a:t>
            </a:r>
            <a:r>
              <a:rPr lang="zh-CN" altLang="en-US" sz="2000" smtClean="0"/>
              <a:t>084</a:t>
            </a:r>
            <a:r>
              <a:rPr lang="en-US" sz="2000" smtClean="0"/>
              <a:t>-20</a:t>
            </a:r>
            <a:r>
              <a:rPr lang="zh-CN" altLang="en-US" sz="2000" smtClean="0"/>
              <a:t>01</a:t>
            </a:r>
            <a:endParaRPr lang="zh-CN" altLang="en-US" sz="2000" smtClean="0"/>
          </a:p>
          <a:p>
            <a:pPr>
              <a:lnSpc>
                <a:spcPct val="90000"/>
              </a:lnSpc>
            </a:pPr>
            <a:r>
              <a:rPr lang="zh-CN" altLang="en-US" sz="2000" smtClean="0"/>
              <a:t>《火灾自动报警系统设计规范》</a:t>
            </a:r>
            <a:r>
              <a:rPr lang="en-US" sz="2000" smtClean="0"/>
              <a:t>GB50</a:t>
            </a:r>
            <a:r>
              <a:rPr lang="zh-CN" altLang="en-US" sz="2000" smtClean="0"/>
              <a:t>116</a:t>
            </a:r>
            <a:r>
              <a:rPr lang="en-US" sz="2000" smtClean="0"/>
              <a:t>-20</a:t>
            </a:r>
            <a:r>
              <a:rPr lang="zh-CN" altLang="en-US" sz="2000" smtClean="0"/>
              <a:t>13</a:t>
            </a:r>
            <a:endParaRPr lang="zh-CN" altLang="en-US" sz="2000" smtClean="0"/>
          </a:p>
          <a:p>
            <a:pPr>
              <a:lnSpc>
                <a:spcPct val="90000"/>
              </a:lnSpc>
            </a:pPr>
            <a:r>
              <a:rPr lang="zh-CN" altLang="en-US" sz="2000" smtClean="0"/>
              <a:t>《石油化工企业设计防火规范》</a:t>
            </a:r>
            <a:r>
              <a:rPr lang="en-US" sz="2000" smtClean="0"/>
              <a:t>GB50</a:t>
            </a:r>
            <a:r>
              <a:rPr lang="zh-CN" altLang="en-US" sz="2000" smtClean="0"/>
              <a:t>160</a:t>
            </a:r>
            <a:r>
              <a:rPr lang="en-US" sz="2000" smtClean="0"/>
              <a:t>-20</a:t>
            </a:r>
            <a:r>
              <a:rPr lang="zh-CN" altLang="en-US" sz="2000" smtClean="0"/>
              <a:t>08</a:t>
            </a:r>
            <a:endParaRPr lang="zh-CN" altLang="en-US" sz="2000" smtClean="0"/>
          </a:p>
          <a:p>
            <a:pPr>
              <a:lnSpc>
                <a:spcPct val="90000"/>
              </a:lnSpc>
            </a:pPr>
            <a:r>
              <a:rPr lang="zh-CN" altLang="en-US" sz="2000" smtClean="0"/>
              <a:t>《汽车库、修车库、停车场设计防火规范》</a:t>
            </a:r>
            <a:r>
              <a:rPr lang="en-US" sz="2000" smtClean="0"/>
              <a:t>GB50</a:t>
            </a:r>
            <a:r>
              <a:rPr lang="zh-CN" altLang="en-US" sz="2000" smtClean="0"/>
              <a:t>067</a:t>
            </a:r>
            <a:r>
              <a:rPr lang="en-US" sz="2000" smtClean="0"/>
              <a:t>-20</a:t>
            </a:r>
            <a:r>
              <a:rPr lang="zh-CN" altLang="en-US" sz="2000" smtClean="0"/>
              <a:t>14</a:t>
            </a:r>
            <a:endParaRPr lang="en-US" altLang="zh-CN" sz="2000" smtClean="0"/>
          </a:p>
          <a:p>
            <a:pPr>
              <a:lnSpc>
                <a:spcPct val="90000"/>
              </a:lnSpc>
            </a:pPr>
            <a:r>
              <a:rPr lang="en-US" altLang="zh-CN" sz="2000" smtClean="0"/>
              <a:t>《</a:t>
            </a:r>
            <a:r>
              <a:rPr lang="zh-CN" altLang="en-US" sz="2000" smtClean="0"/>
              <a:t>建筑灭火器配置设计规范</a:t>
            </a:r>
            <a:r>
              <a:rPr lang="en-US" altLang="zh-CN" sz="2000" smtClean="0"/>
              <a:t>》</a:t>
            </a:r>
            <a:endParaRPr lang="en-US" altLang="zh-CN" sz="2000" smtClean="0"/>
          </a:p>
          <a:p>
            <a:pPr>
              <a:lnSpc>
                <a:spcPct val="90000"/>
              </a:lnSpc>
            </a:pPr>
            <a:r>
              <a:rPr lang="en-US" altLang="zh-CN" sz="2000" smtClean="0"/>
              <a:t>《</a:t>
            </a:r>
            <a:r>
              <a:rPr lang="zh-CN" altLang="en-US" sz="2000" smtClean="0"/>
              <a:t>人民防空防火设计规范</a:t>
            </a:r>
            <a:r>
              <a:rPr lang="en-US" altLang="zh-CN" sz="2000" smtClean="0"/>
              <a:t>》</a:t>
            </a:r>
            <a:endParaRPr lang="en-US" altLang="zh-CN" sz="2000" smtClean="0"/>
          </a:p>
          <a:p>
            <a:pPr>
              <a:lnSpc>
                <a:spcPct val="90000"/>
              </a:lnSpc>
            </a:pPr>
            <a:r>
              <a:rPr lang="zh-CN" altLang="en-US" sz="2000" smtClean="0"/>
              <a:t>《建筑内部装修设计防火规范》</a:t>
            </a:r>
            <a:r>
              <a:rPr lang="en-US" sz="2000" smtClean="0"/>
              <a:t>GB50</a:t>
            </a:r>
            <a:r>
              <a:rPr lang="zh-CN" altLang="en-US" sz="2000" smtClean="0"/>
              <a:t>222</a:t>
            </a:r>
            <a:r>
              <a:rPr lang="en-US" sz="2000" smtClean="0"/>
              <a:t>-9</a:t>
            </a:r>
            <a:r>
              <a:rPr lang="zh-CN" altLang="en-US" sz="2000" smtClean="0"/>
              <a:t>5</a:t>
            </a:r>
            <a:endParaRPr lang="en-US" altLang="zh-CN" sz="2000" smtClean="0"/>
          </a:p>
          <a:p>
            <a:pPr>
              <a:lnSpc>
                <a:spcPct val="90000"/>
              </a:lnSpc>
            </a:pPr>
            <a:r>
              <a:rPr lang="zh-CN" altLang="en-US" sz="2000" smtClean="0"/>
              <a:t>建筑消防设施施工及验收规范</a:t>
            </a:r>
            <a:endParaRPr lang="zh-CN" altLang="en-US" sz="2000" smtClean="0"/>
          </a:p>
          <a:p>
            <a:pPr>
              <a:lnSpc>
                <a:spcPct val="90000"/>
              </a:lnSpc>
            </a:pPr>
            <a:r>
              <a:rPr lang="zh-CN" altLang="en-US" sz="2000" smtClean="0"/>
              <a:t>其他工程建设设计标准</a:t>
            </a:r>
            <a:endParaRPr lang="zh-CN" altLang="en-US" sz="2000" smtClean="0"/>
          </a:p>
          <a:p>
            <a:pPr>
              <a:lnSpc>
                <a:spcPct val="90000"/>
              </a:lnSpc>
            </a:pPr>
            <a:r>
              <a:rPr lang="en-US" altLang="zh-CN" sz="2000" smtClean="0"/>
              <a:t>……</a:t>
            </a:r>
            <a:endParaRPr lang="en-US" altLang="zh-CN" sz="2000" smtClean="0"/>
          </a:p>
          <a:p>
            <a:pPr>
              <a:lnSpc>
                <a:spcPct val="90000"/>
              </a:lnSpc>
            </a:pPr>
            <a:endParaRPr lang="en-US" sz="2000" smtClean="0"/>
          </a:p>
        </p:txBody>
      </p:sp>
      <p:sp>
        <p:nvSpPr>
          <p:cNvPr id="2" name="灯片编号占位符 1"/>
          <p:cNvSpPr>
            <a:spLocks noGrp="1"/>
          </p:cNvSpPr>
          <p:nvPr>
            <p:ph type="sldNum" sz="quarter" idx="12"/>
          </p:nvPr>
        </p:nvSpPr>
        <p:spPr/>
        <p:txBody>
          <a:bodyPr/>
          <a:p>
            <a:pPr>
              <a:defRPr/>
            </a:pPr>
            <a:fld id="{3DCDD9DD-3971-493D-9569-A0923220D39B}" type="slidenum">
              <a:rPr lang="zh-CN" altLang="en-US" smtClean="0"/>
            </a:fld>
            <a:endParaRPr lang="zh-CN" altLang="en-US"/>
          </a:p>
        </p:txBody>
      </p:sp>
    </p:spTree>
  </p:cSld>
  <p:clrMapOvr>
    <a:masterClrMapping/>
  </p:clrMapOvr>
  <p:transition>
    <p:blinds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标题 1"/>
          <p:cNvSpPr>
            <a:spLocks noGrp="1"/>
          </p:cNvSpPr>
          <p:nvPr>
            <p:ph type="title"/>
          </p:nvPr>
        </p:nvSpPr>
        <p:spPr/>
        <p:txBody>
          <a:bodyPr/>
          <a:lstStyle/>
          <a:p>
            <a:r>
              <a:rPr lang="zh-CN" altLang="en-US" smtClean="0">
                <a:solidFill>
                  <a:srgbClr val="BDE77F"/>
                </a:solidFill>
                <a:sym typeface="+mn-ea"/>
              </a:rPr>
              <a:t>一、建设工程消防验收的依据、内容</a:t>
            </a:r>
            <a:endParaRPr lang="zh-CN" altLang="en-US" smtClean="0">
              <a:solidFill>
                <a:srgbClr val="BDE77F"/>
              </a:solidFill>
              <a:sym typeface="+mn-ea"/>
            </a:endParaRPr>
          </a:p>
        </p:txBody>
      </p:sp>
      <p:sp>
        <p:nvSpPr>
          <p:cNvPr id="45058" name="内容占位符 2"/>
          <p:cNvSpPr>
            <a:spLocks noGrp="1"/>
          </p:cNvSpPr>
          <p:nvPr>
            <p:ph idx="1"/>
          </p:nvPr>
        </p:nvSpPr>
        <p:spPr/>
        <p:txBody>
          <a:bodyPr/>
          <a:lstStyle/>
          <a:p>
            <a:r>
              <a:rPr lang="zh-CN" altLang="en-US" smtClean="0"/>
              <a:t>资料审查</a:t>
            </a:r>
            <a:endParaRPr lang="zh-CN" altLang="en-US" smtClean="0"/>
          </a:p>
          <a:p>
            <a:r>
              <a:rPr lang="zh-CN" altLang="en-US" smtClean="0"/>
              <a:t>现场抽样检查及功能测试</a:t>
            </a:r>
            <a:endParaRPr lang="zh-CN" altLang="en-US" smtClean="0"/>
          </a:p>
        </p:txBody>
      </p:sp>
      <p:sp>
        <p:nvSpPr>
          <p:cNvPr id="2" name="灯片编号占位符 1"/>
          <p:cNvSpPr>
            <a:spLocks noGrp="1"/>
          </p:cNvSpPr>
          <p:nvPr>
            <p:ph type="sldNum" sz="quarter" idx="12"/>
          </p:nvPr>
        </p:nvSpPr>
        <p:spPr/>
        <p:txBody>
          <a:bodyPr/>
          <a:p>
            <a:pPr>
              <a:defRPr/>
            </a:pPr>
            <a:fld id="{3DCDD9DD-3971-493D-9569-A0923220D39B}" type="slidenum">
              <a:rPr lang="zh-CN" altLang="en-US" smtClean="0"/>
            </a:fld>
            <a:endParaRPr lang="zh-CN" altLang="en-US"/>
          </a:p>
        </p:txBody>
      </p:sp>
    </p:spTree>
  </p:cSld>
  <p:clrMapOvr>
    <a:masterClrMapping/>
  </p:clrMapOvr>
  <p:transition>
    <p:blinds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标题 76801"/>
          <p:cNvSpPr>
            <a:spLocks noGrp="1"/>
          </p:cNvSpPr>
          <p:nvPr>
            <p:ph type="title"/>
          </p:nvPr>
        </p:nvSpPr>
        <p:spPr/>
        <p:txBody>
          <a:bodyPr/>
          <a:lstStyle/>
          <a:p>
            <a:r>
              <a:rPr lang="zh-CN" altLang="en-US" sz="2800" b="1" smtClean="0">
                <a:solidFill>
                  <a:srgbClr val="BDE77F"/>
                </a:solidFill>
                <a:sym typeface="Arial" panose="020B0604020202020204" pitchFamily="34" charset="0"/>
              </a:rPr>
              <a:t>建设工程消防验收内容</a:t>
            </a:r>
            <a:endParaRPr lang="zh-CN" altLang="en-US" sz="2800" b="1" smtClean="0">
              <a:solidFill>
                <a:srgbClr val="BDE77F"/>
              </a:solidFill>
              <a:sym typeface="Arial" panose="020B0604020202020204" pitchFamily="34" charset="0"/>
            </a:endParaRPr>
          </a:p>
        </p:txBody>
      </p:sp>
      <p:grpSp>
        <p:nvGrpSpPr>
          <p:cNvPr id="46082" name="组合 76802"/>
          <p:cNvGrpSpPr>
            <a:grpSpLocks noChangeAspect="1"/>
          </p:cNvGrpSpPr>
          <p:nvPr/>
        </p:nvGrpSpPr>
        <p:grpSpPr bwMode="auto">
          <a:xfrm>
            <a:off x="583248" y="1439228"/>
            <a:ext cx="8066087" cy="5040312"/>
            <a:chOff x="0" y="0"/>
            <a:chExt cx="1440" cy="4605"/>
          </a:xfrm>
        </p:grpSpPr>
        <p:sp>
          <p:nvSpPr>
            <p:cNvPr id="46084" name="矩形 76803"/>
            <p:cNvSpPr>
              <a:spLocks noChangeAspect="1" noTextEdit="1"/>
            </p:cNvSpPr>
            <p:nvPr/>
          </p:nvSpPr>
          <p:spPr bwMode="auto">
            <a:xfrm>
              <a:off x="0" y="0"/>
              <a:ext cx="1440" cy="4605"/>
            </a:xfrm>
            <a:prstGeom prst="rect">
              <a:avLst/>
            </a:prstGeom>
            <a:noFill/>
            <a:ln w="9525">
              <a:noFill/>
              <a:miter lim="800000"/>
            </a:ln>
          </p:spPr>
          <p:txBody>
            <a:bodyPr/>
            <a:lstStyle/>
            <a:p>
              <a:endParaRPr lang="zh-CN" altLang="en-US"/>
            </a:p>
          </p:txBody>
        </p:sp>
        <p:cxnSp>
          <p:nvCxnSpPr>
            <p:cNvPr id="46085" name="_s76805"/>
            <p:cNvCxnSpPr>
              <a:cxnSpLocks noChangeShapeType="1"/>
              <a:stCxn id="46105" idx="1"/>
              <a:endCxn id="46095" idx="2"/>
            </p:cNvCxnSpPr>
            <p:nvPr/>
          </p:nvCxnSpPr>
          <p:spPr bwMode="auto">
            <a:xfrm rot="10800000">
              <a:off x="432" y="288"/>
              <a:ext cx="144" cy="3310"/>
            </a:xfrm>
            <a:prstGeom prst="bentConnector2">
              <a:avLst/>
            </a:prstGeom>
            <a:noFill/>
            <a:ln w="28575">
              <a:solidFill>
                <a:schemeClr val="tx1"/>
              </a:solidFill>
              <a:miter lim="800000"/>
            </a:ln>
          </p:spPr>
        </p:cxnSp>
        <p:cxnSp>
          <p:nvCxnSpPr>
            <p:cNvPr id="46086" name="_s76806"/>
            <p:cNvCxnSpPr>
              <a:cxnSpLocks noChangeShapeType="1"/>
              <a:stCxn id="46104" idx="1"/>
              <a:endCxn id="46095" idx="2"/>
            </p:cNvCxnSpPr>
            <p:nvPr/>
          </p:nvCxnSpPr>
          <p:spPr bwMode="auto">
            <a:xfrm rot="10800000">
              <a:off x="432" y="288"/>
              <a:ext cx="144" cy="3742"/>
            </a:xfrm>
            <a:prstGeom prst="bentConnector2">
              <a:avLst/>
            </a:prstGeom>
            <a:noFill/>
            <a:ln w="28575">
              <a:solidFill>
                <a:schemeClr val="tx1"/>
              </a:solidFill>
              <a:miter lim="800000"/>
            </a:ln>
          </p:spPr>
        </p:cxnSp>
        <p:cxnSp>
          <p:nvCxnSpPr>
            <p:cNvPr id="46087" name="_s76807"/>
            <p:cNvCxnSpPr>
              <a:cxnSpLocks noChangeShapeType="1"/>
              <a:stCxn id="46103" idx="1"/>
              <a:endCxn id="46095" idx="2"/>
            </p:cNvCxnSpPr>
            <p:nvPr/>
          </p:nvCxnSpPr>
          <p:spPr bwMode="auto">
            <a:xfrm rot="10800000">
              <a:off x="432" y="288"/>
              <a:ext cx="144" cy="4174"/>
            </a:xfrm>
            <a:prstGeom prst="bentConnector2">
              <a:avLst/>
            </a:prstGeom>
            <a:noFill/>
            <a:ln w="28575">
              <a:solidFill>
                <a:schemeClr val="tx1"/>
              </a:solidFill>
              <a:miter lim="800000"/>
            </a:ln>
          </p:spPr>
        </p:cxnSp>
        <p:cxnSp>
          <p:nvCxnSpPr>
            <p:cNvPr id="46088" name="_s76808"/>
            <p:cNvCxnSpPr>
              <a:cxnSpLocks noChangeShapeType="1"/>
              <a:stCxn id="46102" idx="1"/>
              <a:endCxn id="46095" idx="2"/>
            </p:cNvCxnSpPr>
            <p:nvPr/>
          </p:nvCxnSpPr>
          <p:spPr bwMode="auto">
            <a:xfrm rot="10800000">
              <a:off x="432" y="288"/>
              <a:ext cx="144" cy="1584"/>
            </a:xfrm>
            <a:prstGeom prst="bentConnector2">
              <a:avLst/>
            </a:prstGeom>
            <a:noFill/>
            <a:ln w="28575">
              <a:solidFill>
                <a:schemeClr val="tx1"/>
              </a:solidFill>
              <a:miter lim="800000"/>
            </a:ln>
          </p:spPr>
        </p:cxnSp>
        <p:cxnSp>
          <p:nvCxnSpPr>
            <p:cNvPr id="46089" name="_s76809"/>
            <p:cNvCxnSpPr>
              <a:cxnSpLocks noChangeShapeType="1"/>
              <a:stCxn id="46101" idx="1"/>
              <a:endCxn id="46095" idx="2"/>
            </p:cNvCxnSpPr>
            <p:nvPr/>
          </p:nvCxnSpPr>
          <p:spPr bwMode="auto">
            <a:xfrm rot="10800000">
              <a:off x="432" y="288"/>
              <a:ext cx="144" cy="2016"/>
            </a:xfrm>
            <a:prstGeom prst="bentConnector2">
              <a:avLst/>
            </a:prstGeom>
            <a:noFill/>
            <a:ln w="28575">
              <a:solidFill>
                <a:schemeClr val="tx1"/>
              </a:solidFill>
              <a:miter lim="800000"/>
            </a:ln>
          </p:spPr>
        </p:cxnSp>
        <p:cxnSp>
          <p:nvCxnSpPr>
            <p:cNvPr id="46090" name="_s76810"/>
            <p:cNvCxnSpPr>
              <a:cxnSpLocks noChangeShapeType="1"/>
              <a:stCxn id="46100" idx="1"/>
              <a:endCxn id="46095" idx="2"/>
            </p:cNvCxnSpPr>
            <p:nvPr/>
          </p:nvCxnSpPr>
          <p:spPr bwMode="auto">
            <a:xfrm rot="10800000">
              <a:off x="432" y="288"/>
              <a:ext cx="144" cy="2448"/>
            </a:xfrm>
            <a:prstGeom prst="bentConnector2">
              <a:avLst/>
            </a:prstGeom>
            <a:noFill/>
            <a:ln w="28575">
              <a:solidFill>
                <a:schemeClr val="tx1"/>
              </a:solidFill>
              <a:miter lim="800000"/>
            </a:ln>
          </p:spPr>
        </p:cxnSp>
        <p:cxnSp>
          <p:nvCxnSpPr>
            <p:cNvPr id="46091" name="_s76811"/>
            <p:cNvCxnSpPr>
              <a:cxnSpLocks noChangeShapeType="1"/>
              <a:stCxn id="46099" idx="1"/>
              <a:endCxn id="46095" idx="2"/>
            </p:cNvCxnSpPr>
            <p:nvPr/>
          </p:nvCxnSpPr>
          <p:spPr bwMode="auto">
            <a:xfrm rot="10800000">
              <a:off x="432" y="288"/>
              <a:ext cx="144" cy="2880"/>
            </a:xfrm>
            <a:prstGeom prst="bentConnector2">
              <a:avLst/>
            </a:prstGeom>
            <a:noFill/>
            <a:ln w="28575">
              <a:solidFill>
                <a:schemeClr val="tx1"/>
              </a:solidFill>
              <a:miter lim="800000"/>
            </a:ln>
          </p:spPr>
        </p:cxnSp>
        <p:cxnSp>
          <p:nvCxnSpPr>
            <p:cNvPr id="46092" name="_s76812"/>
            <p:cNvCxnSpPr>
              <a:cxnSpLocks noChangeShapeType="1"/>
              <a:stCxn id="46098" idx="1"/>
              <a:endCxn id="46095" idx="2"/>
            </p:cNvCxnSpPr>
            <p:nvPr/>
          </p:nvCxnSpPr>
          <p:spPr bwMode="auto">
            <a:xfrm rot="10800000">
              <a:off x="432" y="288"/>
              <a:ext cx="144" cy="1153"/>
            </a:xfrm>
            <a:prstGeom prst="bentConnector2">
              <a:avLst/>
            </a:prstGeom>
            <a:noFill/>
            <a:ln w="28575">
              <a:solidFill>
                <a:schemeClr val="tx1"/>
              </a:solidFill>
              <a:miter lim="800000"/>
            </a:ln>
          </p:spPr>
        </p:cxnSp>
        <p:cxnSp>
          <p:nvCxnSpPr>
            <p:cNvPr id="46093" name="_s76813"/>
            <p:cNvCxnSpPr>
              <a:cxnSpLocks noChangeShapeType="1"/>
              <a:stCxn id="46097" idx="1"/>
              <a:endCxn id="46095" idx="2"/>
            </p:cNvCxnSpPr>
            <p:nvPr/>
          </p:nvCxnSpPr>
          <p:spPr bwMode="auto">
            <a:xfrm rot="10800000">
              <a:off x="432" y="288"/>
              <a:ext cx="144" cy="721"/>
            </a:xfrm>
            <a:prstGeom prst="bentConnector2">
              <a:avLst/>
            </a:prstGeom>
            <a:noFill/>
            <a:ln w="28575">
              <a:solidFill>
                <a:schemeClr val="tx1"/>
              </a:solidFill>
              <a:miter lim="800000"/>
            </a:ln>
          </p:spPr>
        </p:cxnSp>
        <p:cxnSp>
          <p:nvCxnSpPr>
            <p:cNvPr id="46094" name="_s76814"/>
            <p:cNvCxnSpPr>
              <a:cxnSpLocks noChangeShapeType="1"/>
              <a:stCxn id="46096" idx="1"/>
              <a:endCxn id="46095" idx="2"/>
            </p:cNvCxnSpPr>
            <p:nvPr/>
          </p:nvCxnSpPr>
          <p:spPr bwMode="auto">
            <a:xfrm rot="10800000">
              <a:off x="432" y="288"/>
              <a:ext cx="144" cy="289"/>
            </a:xfrm>
            <a:prstGeom prst="bentConnector2">
              <a:avLst/>
            </a:prstGeom>
            <a:noFill/>
            <a:ln w="28575">
              <a:solidFill>
                <a:schemeClr val="tx1"/>
              </a:solidFill>
              <a:miter lim="800000"/>
            </a:ln>
          </p:spPr>
        </p:cxnSp>
        <p:sp>
          <p:nvSpPr>
            <p:cNvPr id="46095" name="_s76815"/>
            <p:cNvSpPr>
              <a:spLocks noChangeArrowheads="1"/>
            </p:cNvSpPr>
            <p:nvPr/>
          </p:nvSpPr>
          <p:spPr bwMode="auto">
            <a:xfrm>
              <a:off x="0" y="0"/>
              <a:ext cx="864" cy="288"/>
            </a:xfrm>
            <a:prstGeom prst="roundRect">
              <a:avLst>
                <a:gd name="adj" fmla="val 16667"/>
              </a:avLst>
            </a:prstGeom>
            <a:solidFill>
              <a:srgbClr val="BDE77F"/>
            </a:solidFill>
            <a:ln w="9525">
              <a:solidFill>
                <a:schemeClr val="tx1"/>
              </a:solidFill>
              <a:round/>
            </a:ln>
          </p:spPr>
          <p:txBody>
            <a:bodyPr wrap="none" lIns="0" tIns="0" rIns="0" bIns="0" anchor="ctr"/>
            <a:lstStyle/>
            <a:p>
              <a:pPr algn="ctr">
                <a:buFont typeface="Arial" panose="020B0604020202020204" pitchFamily="34" charset="0"/>
                <a:buNone/>
              </a:pPr>
              <a:r>
                <a:rPr lang="zh-CN" altLang="en-US" b="1">
                  <a:solidFill>
                    <a:schemeClr val="tx2"/>
                  </a:solidFill>
                </a:rPr>
                <a:t>现场抽样检查及功能测试的内容分类</a:t>
              </a:r>
              <a:endParaRPr lang="zh-CN" altLang="en-US" b="1">
                <a:solidFill>
                  <a:schemeClr val="tx2"/>
                </a:solidFill>
              </a:endParaRPr>
            </a:p>
          </p:txBody>
        </p:sp>
        <p:sp>
          <p:nvSpPr>
            <p:cNvPr id="46096" name="_s76816"/>
            <p:cNvSpPr>
              <a:spLocks noChangeArrowheads="1"/>
            </p:cNvSpPr>
            <p:nvPr/>
          </p:nvSpPr>
          <p:spPr bwMode="auto">
            <a:xfrm>
              <a:off x="576" y="432"/>
              <a:ext cx="864" cy="288"/>
            </a:xfrm>
            <a:prstGeom prst="roundRect">
              <a:avLst>
                <a:gd name="adj" fmla="val 16667"/>
              </a:avLst>
            </a:prstGeom>
            <a:solidFill>
              <a:srgbClr val="BDE77F"/>
            </a:solidFill>
            <a:ln w="9525">
              <a:solidFill>
                <a:schemeClr val="tx1"/>
              </a:solidFill>
              <a:round/>
            </a:ln>
          </p:spPr>
          <p:txBody>
            <a:bodyPr wrap="none" lIns="0" tIns="0" rIns="0" bIns="0" anchor="ctr"/>
            <a:lstStyle/>
            <a:p>
              <a:pPr algn="ctr">
                <a:buFont typeface="Arial" panose="020B0604020202020204" pitchFamily="34" charset="0"/>
                <a:buNone/>
              </a:pPr>
              <a:r>
                <a:rPr lang="zh-CN" altLang="en-US" b="1"/>
                <a:t>建筑类别、总平面布局和平面布置</a:t>
              </a:r>
              <a:endParaRPr lang="zh-CN" altLang="en-US" b="1"/>
            </a:p>
          </p:txBody>
        </p:sp>
        <p:sp>
          <p:nvSpPr>
            <p:cNvPr id="46097" name="_s76817"/>
            <p:cNvSpPr>
              <a:spLocks noChangeArrowheads="1"/>
            </p:cNvSpPr>
            <p:nvPr/>
          </p:nvSpPr>
          <p:spPr bwMode="auto">
            <a:xfrm>
              <a:off x="576" y="864"/>
              <a:ext cx="864" cy="288"/>
            </a:xfrm>
            <a:prstGeom prst="roundRect">
              <a:avLst>
                <a:gd name="adj" fmla="val 16667"/>
              </a:avLst>
            </a:prstGeom>
            <a:solidFill>
              <a:srgbClr val="BDE77F"/>
            </a:solidFill>
            <a:ln w="9525">
              <a:solidFill>
                <a:schemeClr val="tx1"/>
              </a:solidFill>
              <a:round/>
            </a:ln>
          </p:spPr>
          <p:txBody>
            <a:bodyPr wrap="none" lIns="0" tIns="0" rIns="0" bIns="0" anchor="ctr"/>
            <a:lstStyle/>
            <a:p>
              <a:pPr algn="ctr">
                <a:buFont typeface="Arial" panose="020B0604020202020204" pitchFamily="34" charset="0"/>
                <a:buNone/>
              </a:pPr>
              <a:r>
                <a:rPr lang="zh-CN" altLang="en-US" b="1"/>
                <a:t>建筑内部装修防火</a:t>
              </a:r>
              <a:endParaRPr lang="zh-CN" altLang="en-US" b="1"/>
            </a:p>
          </p:txBody>
        </p:sp>
        <p:sp>
          <p:nvSpPr>
            <p:cNvPr id="46098" name="_s76818"/>
            <p:cNvSpPr>
              <a:spLocks noChangeArrowheads="1"/>
            </p:cNvSpPr>
            <p:nvPr/>
          </p:nvSpPr>
          <p:spPr bwMode="auto">
            <a:xfrm>
              <a:off x="576" y="1296"/>
              <a:ext cx="864" cy="288"/>
            </a:xfrm>
            <a:prstGeom prst="roundRect">
              <a:avLst>
                <a:gd name="adj" fmla="val 16667"/>
              </a:avLst>
            </a:prstGeom>
            <a:solidFill>
              <a:srgbClr val="BDE77F"/>
            </a:solidFill>
            <a:ln w="9525">
              <a:solidFill>
                <a:schemeClr val="tx1"/>
              </a:solidFill>
              <a:round/>
            </a:ln>
          </p:spPr>
          <p:txBody>
            <a:bodyPr wrap="none" lIns="0" tIns="0" rIns="0" bIns="0" anchor="ctr"/>
            <a:lstStyle/>
            <a:p>
              <a:pPr algn="ctr">
                <a:buFont typeface="Arial" panose="020B0604020202020204" pitchFamily="34" charset="0"/>
                <a:buNone/>
              </a:pPr>
              <a:r>
                <a:rPr lang="zh-CN" altLang="en-US" b="1"/>
                <a:t>防火防烟分隔、防爆</a:t>
              </a:r>
              <a:endParaRPr lang="zh-CN" altLang="en-US" b="1"/>
            </a:p>
          </p:txBody>
        </p:sp>
        <p:sp>
          <p:nvSpPr>
            <p:cNvPr id="46099" name="_s76819"/>
            <p:cNvSpPr>
              <a:spLocks noChangeArrowheads="1"/>
            </p:cNvSpPr>
            <p:nvPr/>
          </p:nvSpPr>
          <p:spPr bwMode="auto">
            <a:xfrm>
              <a:off x="576" y="3023"/>
              <a:ext cx="864" cy="288"/>
            </a:xfrm>
            <a:prstGeom prst="roundRect">
              <a:avLst>
                <a:gd name="adj" fmla="val 16667"/>
              </a:avLst>
            </a:prstGeom>
            <a:solidFill>
              <a:srgbClr val="BDE77F"/>
            </a:solidFill>
            <a:ln w="9525">
              <a:solidFill>
                <a:schemeClr val="tx1"/>
              </a:solidFill>
              <a:round/>
            </a:ln>
          </p:spPr>
          <p:txBody>
            <a:bodyPr wrap="none" lIns="0" tIns="0" rIns="0" bIns="0" anchor="ctr"/>
            <a:lstStyle/>
            <a:p>
              <a:pPr algn="ctr">
                <a:buFont typeface="Arial" panose="020B0604020202020204" pitchFamily="34" charset="0"/>
                <a:buNone/>
              </a:pPr>
              <a:r>
                <a:rPr lang="zh-CN" altLang="en-US" b="1"/>
                <a:t>火灾自动报警系统</a:t>
              </a:r>
              <a:endParaRPr lang="zh-CN" altLang="en-US" b="1"/>
            </a:p>
          </p:txBody>
        </p:sp>
        <p:sp>
          <p:nvSpPr>
            <p:cNvPr id="46100" name="_s76820"/>
            <p:cNvSpPr>
              <a:spLocks noChangeArrowheads="1"/>
            </p:cNvSpPr>
            <p:nvPr/>
          </p:nvSpPr>
          <p:spPr bwMode="auto">
            <a:xfrm>
              <a:off x="576" y="2591"/>
              <a:ext cx="864" cy="288"/>
            </a:xfrm>
            <a:prstGeom prst="roundRect">
              <a:avLst>
                <a:gd name="adj" fmla="val 16667"/>
              </a:avLst>
            </a:prstGeom>
            <a:solidFill>
              <a:srgbClr val="BDE77F"/>
            </a:solidFill>
            <a:ln w="9525">
              <a:solidFill>
                <a:schemeClr val="tx1"/>
              </a:solidFill>
              <a:round/>
            </a:ln>
          </p:spPr>
          <p:txBody>
            <a:bodyPr wrap="none" lIns="0" tIns="0" rIns="0" bIns="0" anchor="ctr"/>
            <a:lstStyle/>
            <a:p>
              <a:pPr algn="ctr">
                <a:buFont typeface="Arial" panose="020B0604020202020204" pitchFamily="34" charset="0"/>
                <a:buNone/>
              </a:pPr>
              <a:r>
                <a:rPr lang="zh-CN" altLang="en-US" b="1"/>
                <a:t>水灭火系统</a:t>
              </a:r>
              <a:endParaRPr lang="zh-CN" altLang="en-US" b="1"/>
            </a:p>
          </p:txBody>
        </p:sp>
        <p:sp>
          <p:nvSpPr>
            <p:cNvPr id="46101" name="_s76821"/>
            <p:cNvSpPr>
              <a:spLocks noChangeArrowheads="1"/>
            </p:cNvSpPr>
            <p:nvPr/>
          </p:nvSpPr>
          <p:spPr bwMode="auto">
            <a:xfrm>
              <a:off x="576" y="2160"/>
              <a:ext cx="864" cy="287"/>
            </a:xfrm>
            <a:prstGeom prst="roundRect">
              <a:avLst>
                <a:gd name="adj" fmla="val 16667"/>
              </a:avLst>
            </a:prstGeom>
            <a:solidFill>
              <a:srgbClr val="BDE77F"/>
            </a:solidFill>
            <a:ln w="9525">
              <a:solidFill>
                <a:schemeClr val="tx1"/>
              </a:solidFill>
              <a:round/>
            </a:ln>
          </p:spPr>
          <p:txBody>
            <a:bodyPr wrap="none" lIns="0" tIns="0" rIns="0" bIns="0" anchor="ctr"/>
            <a:lstStyle/>
            <a:p>
              <a:pPr algn="ctr">
                <a:buFont typeface="Arial" panose="020B0604020202020204" pitchFamily="34" charset="0"/>
                <a:buNone/>
              </a:pPr>
              <a:r>
                <a:rPr lang="zh-CN" altLang="en-US" b="1"/>
                <a:t>消防水源、消防电源</a:t>
              </a:r>
              <a:endParaRPr lang="zh-CN" altLang="en-US" b="1"/>
            </a:p>
          </p:txBody>
        </p:sp>
        <p:sp>
          <p:nvSpPr>
            <p:cNvPr id="46102" name="_s76822"/>
            <p:cNvSpPr>
              <a:spLocks noChangeArrowheads="1"/>
            </p:cNvSpPr>
            <p:nvPr/>
          </p:nvSpPr>
          <p:spPr bwMode="auto">
            <a:xfrm>
              <a:off x="576" y="1728"/>
              <a:ext cx="864" cy="288"/>
            </a:xfrm>
            <a:prstGeom prst="roundRect">
              <a:avLst>
                <a:gd name="adj" fmla="val 16667"/>
              </a:avLst>
            </a:prstGeom>
            <a:solidFill>
              <a:srgbClr val="BDE77F"/>
            </a:solidFill>
            <a:ln w="9525">
              <a:solidFill>
                <a:schemeClr val="tx1"/>
              </a:solidFill>
              <a:round/>
            </a:ln>
          </p:spPr>
          <p:txBody>
            <a:bodyPr wrap="none" lIns="0" tIns="0" rIns="0" bIns="0" anchor="ctr"/>
            <a:lstStyle/>
            <a:p>
              <a:pPr algn="ctr">
                <a:buFont typeface="Arial" panose="020B0604020202020204" pitchFamily="34" charset="0"/>
                <a:buNone/>
              </a:pPr>
              <a:r>
                <a:rPr lang="zh-CN" altLang="en-US" b="1"/>
                <a:t>安全疏散与消防电梯</a:t>
              </a:r>
              <a:endParaRPr lang="zh-CN" altLang="en-US" b="1"/>
            </a:p>
          </p:txBody>
        </p:sp>
        <p:sp>
          <p:nvSpPr>
            <p:cNvPr id="46103" name="_s76823"/>
            <p:cNvSpPr>
              <a:spLocks noChangeArrowheads="1"/>
            </p:cNvSpPr>
            <p:nvPr/>
          </p:nvSpPr>
          <p:spPr bwMode="auto">
            <a:xfrm>
              <a:off x="576" y="4317"/>
              <a:ext cx="864" cy="288"/>
            </a:xfrm>
            <a:prstGeom prst="roundRect">
              <a:avLst>
                <a:gd name="adj" fmla="val 16667"/>
              </a:avLst>
            </a:prstGeom>
            <a:solidFill>
              <a:srgbClr val="BDE77F"/>
            </a:solidFill>
            <a:ln w="9525">
              <a:solidFill>
                <a:schemeClr val="tx1"/>
              </a:solidFill>
              <a:round/>
            </a:ln>
          </p:spPr>
          <p:txBody>
            <a:bodyPr wrap="none" lIns="0" tIns="0" rIns="0" bIns="0" anchor="ctr"/>
            <a:lstStyle/>
            <a:p>
              <a:pPr algn="ctr">
                <a:buFont typeface="Arial" panose="020B0604020202020204" pitchFamily="34" charset="0"/>
                <a:buNone/>
              </a:pPr>
              <a:r>
                <a:rPr lang="zh-CN" altLang="en-US" b="1"/>
                <a:t>其他灭火设施</a:t>
              </a:r>
              <a:endParaRPr lang="zh-CN" altLang="en-US" b="1"/>
            </a:p>
          </p:txBody>
        </p:sp>
        <p:sp>
          <p:nvSpPr>
            <p:cNvPr id="46104" name="_s76824"/>
            <p:cNvSpPr>
              <a:spLocks noChangeArrowheads="1"/>
            </p:cNvSpPr>
            <p:nvPr/>
          </p:nvSpPr>
          <p:spPr bwMode="auto">
            <a:xfrm>
              <a:off x="576" y="3886"/>
              <a:ext cx="864" cy="287"/>
            </a:xfrm>
            <a:prstGeom prst="roundRect">
              <a:avLst>
                <a:gd name="adj" fmla="val 16667"/>
              </a:avLst>
            </a:prstGeom>
            <a:solidFill>
              <a:srgbClr val="BDE77F"/>
            </a:solidFill>
            <a:ln w="9525">
              <a:solidFill>
                <a:schemeClr val="tx1"/>
              </a:solidFill>
              <a:round/>
            </a:ln>
          </p:spPr>
          <p:txBody>
            <a:bodyPr wrap="none" lIns="0" tIns="0" rIns="0" bIns="0" anchor="ctr"/>
            <a:lstStyle/>
            <a:p>
              <a:pPr algn="ctr">
                <a:buFont typeface="Arial" panose="020B0604020202020204" pitchFamily="34" charset="0"/>
                <a:buNone/>
              </a:pPr>
              <a:r>
                <a:rPr lang="zh-CN" altLang="en-US" b="1"/>
                <a:t>建筑灭火器</a:t>
              </a:r>
              <a:endParaRPr lang="zh-CN" altLang="en-US" b="1"/>
            </a:p>
          </p:txBody>
        </p:sp>
        <p:sp>
          <p:nvSpPr>
            <p:cNvPr id="46105" name="_s76825"/>
            <p:cNvSpPr>
              <a:spLocks noChangeArrowheads="1"/>
            </p:cNvSpPr>
            <p:nvPr/>
          </p:nvSpPr>
          <p:spPr bwMode="auto">
            <a:xfrm>
              <a:off x="576" y="3455"/>
              <a:ext cx="864" cy="287"/>
            </a:xfrm>
            <a:prstGeom prst="roundRect">
              <a:avLst>
                <a:gd name="adj" fmla="val 16667"/>
              </a:avLst>
            </a:prstGeom>
            <a:solidFill>
              <a:srgbClr val="BDE77F"/>
            </a:solidFill>
            <a:ln w="9525">
              <a:solidFill>
                <a:schemeClr val="tx1"/>
              </a:solidFill>
              <a:round/>
            </a:ln>
          </p:spPr>
          <p:txBody>
            <a:bodyPr wrap="none" lIns="0" tIns="0" rIns="0" bIns="0" anchor="ctr"/>
            <a:lstStyle/>
            <a:p>
              <a:pPr algn="ctr">
                <a:buFont typeface="Arial" panose="020B0604020202020204" pitchFamily="34" charset="0"/>
                <a:buNone/>
              </a:pPr>
              <a:r>
                <a:rPr lang="zh-CN" altLang="en-US" b="1"/>
                <a:t>防烟排烟系统</a:t>
              </a:r>
              <a:endParaRPr lang="zh-CN" altLang="en-US" b="1"/>
            </a:p>
          </p:txBody>
        </p:sp>
      </p:grpSp>
      <p:sp>
        <p:nvSpPr>
          <p:cNvPr id="6" name="灯片编号占位符 5"/>
          <p:cNvSpPr>
            <a:spLocks noGrp="1"/>
          </p:cNvSpPr>
          <p:nvPr>
            <p:ph type="sldNum" sz="quarter" idx="12"/>
          </p:nvPr>
        </p:nvSpPr>
        <p:spPr/>
        <p:txBody>
          <a:bodyPr/>
          <a:p>
            <a:pPr>
              <a:defRPr/>
            </a:pPr>
            <a:fld id="{FC4A5010-218D-4CE6-BA36-F6DCBC858942}" type="slidenum">
              <a:rPr lang="zh-CN" altLang="en-US" smtClean="0"/>
            </a:fld>
            <a:endParaRPr lang="zh-CN" altLang="en-US"/>
          </a:p>
        </p:txBody>
      </p:sp>
    </p:spTree>
  </p:cSld>
  <p:clrMapOvr>
    <a:masterClrMapping/>
  </p:clrMapOvr>
  <p:transition>
    <p:blinds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标题 78849"/>
          <p:cNvSpPr>
            <a:spLocks noGrp="1"/>
          </p:cNvSpPr>
          <p:nvPr>
            <p:ph type="title"/>
          </p:nvPr>
        </p:nvSpPr>
        <p:spPr/>
        <p:txBody>
          <a:bodyPr/>
          <a:lstStyle/>
          <a:p>
            <a:r>
              <a:rPr lang="zh-CN" altLang="en-US" b="1" smtClean="0">
                <a:solidFill>
                  <a:srgbClr val="BDE77F"/>
                </a:solidFill>
                <a:latin typeface="华文中宋" pitchFamily="2" charset="-122"/>
              </a:rPr>
              <a:t>二、验收准备</a:t>
            </a:r>
            <a:r>
              <a:rPr lang="en-US" altLang="zh-CN" b="1" smtClean="0">
                <a:solidFill>
                  <a:srgbClr val="BDE77F"/>
                </a:solidFill>
                <a:latin typeface="华文中宋" pitchFamily="2" charset="-122"/>
              </a:rPr>
              <a:t>——</a:t>
            </a:r>
            <a:r>
              <a:rPr lang="zh-CN" altLang="en-US" b="1" smtClean="0">
                <a:solidFill>
                  <a:srgbClr val="BDE77F"/>
                </a:solidFill>
                <a:latin typeface="华文中宋" pitchFamily="2" charset="-122"/>
              </a:rPr>
              <a:t>资料</a:t>
            </a:r>
            <a:endParaRPr lang="zh-CN" altLang="en-US" b="1" smtClean="0">
              <a:solidFill>
                <a:srgbClr val="BDE77F"/>
              </a:solidFill>
              <a:latin typeface="华文中宋" pitchFamily="2" charset="-122"/>
            </a:endParaRPr>
          </a:p>
        </p:txBody>
      </p:sp>
      <p:sp>
        <p:nvSpPr>
          <p:cNvPr id="47106" name="文本占位符 78850"/>
          <p:cNvSpPr>
            <a:spLocks noGrp="1"/>
          </p:cNvSpPr>
          <p:nvPr>
            <p:ph idx="1"/>
          </p:nvPr>
        </p:nvSpPr>
        <p:spPr/>
        <p:txBody>
          <a:bodyPr>
            <a:normAutofit/>
          </a:bodyPr>
          <a:lstStyle/>
          <a:p>
            <a:r>
              <a:rPr lang="en-US" altLang="zh-CN" sz="2000" smtClean="0">
                <a:latin typeface="+mn-ea"/>
              </a:rPr>
              <a:t>1</a:t>
            </a:r>
            <a:r>
              <a:rPr lang="zh-CN" altLang="en-US" sz="2000" smtClean="0">
                <a:latin typeface="+mn-ea"/>
              </a:rPr>
              <a:t>、如实填写建设工程消防验收申报表和工程竣工验收报告</a:t>
            </a:r>
            <a:endParaRPr lang="zh-CN" altLang="en-US" sz="2000" smtClean="0">
              <a:latin typeface="+mn-ea"/>
            </a:endParaRPr>
          </a:p>
          <a:p>
            <a:r>
              <a:rPr lang="en-US" altLang="zh-CN" sz="2000" smtClean="0">
                <a:latin typeface="+mn-ea"/>
              </a:rPr>
              <a:t>2</a:t>
            </a:r>
            <a:r>
              <a:rPr lang="zh-CN" altLang="en-US" sz="2000" smtClean="0">
                <a:latin typeface="+mn-ea"/>
              </a:rPr>
              <a:t>、准备有关消防设施的工程竣工图纸、依据设计</a:t>
            </a:r>
            <a:r>
              <a:rPr lang="zh-CN" altLang="en-US" sz="2000" smtClean="0">
                <a:latin typeface="+mn-ea"/>
                <a:sym typeface="+mn-ea"/>
              </a:rPr>
              <a:t>审核阶段提出的问题所做的设计变更文件</a:t>
            </a:r>
            <a:r>
              <a:rPr lang="zh-CN" altLang="en-US" sz="2000" smtClean="0">
                <a:latin typeface="+mn-ea"/>
              </a:rPr>
              <a:t>及</a:t>
            </a:r>
            <a:r>
              <a:rPr lang="en-US" altLang="zh-CN" sz="2000" smtClean="0">
                <a:latin typeface="+mn-ea"/>
                <a:sym typeface="+mn-ea"/>
              </a:rPr>
              <a:t>《</a:t>
            </a:r>
            <a:r>
              <a:rPr lang="zh-CN" altLang="en-US" sz="2000" smtClean="0">
                <a:latin typeface="+mn-ea"/>
                <a:sym typeface="+mn-ea"/>
              </a:rPr>
              <a:t>建设工程消防设计审核意见书</a:t>
            </a:r>
            <a:r>
              <a:rPr lang="en-US" altLang="zh-CN" sz="2000" smtClean="0">
                <a:latin typeface="+mn-ea"/>
                <a:sym typeface="+mn-ea"/>
              </a:rPr>
              <a:t>》</a:t>
            </a:r>
            <a:endParaRPr lang="zh-CN" altLang="en-US" sz="2000" smtClean="0">
              <a:latin typeface="+mn-ea"/>
            </a:endParaRPr>
          </a:p>
          <a:p>
            <a:r>
              <a:rPr lang="en-US" altLang="zh-CN" sz="2000" smtClean="0">
                <a:latin typeface="+mn-ea"/>
              </a:rPr>
              <a:t>3</a:t>
            </a:r>
            <a:r>
              <a:rPr lang="zh-CN" altLang="en-US" sz="2000" smtClean="0">
                <a:latin typeface="+mn-ea"/>
              </a:rPr>
              <a:t>、隐蔽工程记录等</a:t>
            </a:r>
            <a:endParaRPr lang="zh-CN" altLang="en-US" sz="2000" smtClean="0">
              <a:latin typeface="+mn-ea"/>
            </a:endParaRPr>
          </a:p>
          <a:p>
            <a:r>
              <a:rPr lang="en-US" altLang="zh-CN" sz="2000" smtClean="0">
                <a:latin typeface="+mn-ea"/>
              </a:rPr>
              <a:t>4</a:t>
            </a:r>
            <a:r>
              <a:rPr lang="zh-CN" altLang="en-US" sz="2000" smtClean="0">
                <a:latin typeface="+mn-ea"/>
              </a:rPr>
              <a:t>、消防产品</a:t>
            </a:r>
            <a:r>
              <a:rPr lang="zh-CN" altLang="en-US" sz="2000" smtClean="0">
                <a:latin typeface="+mn-ea"/>
                <a:sym typeface="+mn-ea"/>
              </a:rPr>
              <a:t>消防产品质量合格证明文件、具有防火性能要求的建筑构件、建筑材料（含装修材料、建筑保温材料）防火性能证明文件、见证取样检验报告，</a:t>
            </a:r>
            <a:r>
              <a:rPr lang="zh-CN" altLang="en-US" sz="2000" b="1" smtClean="0">
                <a:solidFill>
                  <a:srgbClr val="BDE77F"/>
                </a:solidFill>
                <a:latin typeface="+mn-ea"/>
                <a:sym typeface="+mn-ea"/>
              </a:rPr>
              <a:t>证明文件、出厂合格证</a:t>
            </a:r>
            <a:r>
              <a:rPr lang="zh-CN" altLang="en-US" sz="2000" b="1" smtClean="0">
                <a:solidFill>
                  <a:srgbClr val="0033CC"/>
                </a:solidFill>
                <a:latin typeface="+mn-ea"/>
                <a:sym typeface="+mn-ea"/>
              </a:rPr>
              <a:t>、</a:t>
            </a:r>
            <a:r>
              <a:rPr lang="zh-CN" altLang="en-US" sz="2000" smtClean="0">
                <a:latin typeface="+mn-ea"/>
                <a:sym typeface="+mn-ea"/>
              </a:rPr>
              <a:t>市场准入资料</a:t>
            </a:r>
            <a:endParaRPr lang="zh-CN" altLang="en-US" sz="2000" smtClean="0">
              <a:latin typeface="+mn-ea"/>
            </a:endParaRPr>
          </a:p>
          <a:p>
            <a:r>
              <a:rPr lang="en-US" altLang="zh-CN" sz="2000" smtClean="0">
                <a:latin typeface="+mn-ea"/>
              </a:rPr>
              <a:t>5</a:t>
            </a:r>
            <a:r>
              <a:rPr lang="zh-CN" altLang="en-US" sz="2000" smtClean="0">
                <a:latin typeface="+mn-ea"/>
              </a:rPr>
              <a:t>、</a:t>
            </a:r>
            <a:r>
              <a:rPr lang="zh-CN" altLang="en-US" sz="2000" smtClean="0">
                <a:latin typeface="+mn-ea"/>
                <a:sym typeface="+mn-ea"/>
              </a:rPr>
              <a:t>建筑消防设施技术检测报告，核实消防设施是否按照设计文件施工，功能与联动控制检测项目是否完整，检测结论是否明确。</a:t>
            </a:r>
            <a:endParaRPr lang="zh-CN" altLang="en-US" sz="2000" smtClean="0">
              <a:latin typeface="+mn-ea"/>
              <a:sym typeface="+mn-ea"/>
            </a:endParaRPr>
          </a:p>
          <a:p>
            <a:pPr>
              <a:lnSpc>
                <a:spcPct val="90000"/>
              </a:lnSpc>
              <a:buFont typeface="Wingdings" panose="05000000000000000000" pitchFamily="2" charset="2"/>
              <a:buNone/>
            </a:pPr>
            <a:r>
              <a:rPr lang="en-US" altLang="zh-CN" sz="2000" b="1" smtClean="0">
                <a:solidFill>
                  <a:srgbClr val="BDE77F"/>
                </a:solidFill>
                <a:latin typeface="+mn-ea"/>
                <a:sym typeface="+mn-ea"/>
              </a:rPr>
              <a:t>   6</a:t>
            </a:r>
            <a:r>
              <a:rPr lang="zh-CN" altLang="en-US" sz="2000" b="1" smtClean="0">
                <a:solidFill>
                  <a:srgbClr val="BDE77F"/>
                </a:solidFill>
                <a:latin typeface="+mn-ea"/>
                <a:sym typeface="+mn-ea"/>
              </a:rPr>
              <a:t>、施工、工程监理、检测单位的合法身份证明和资质等级证明文件；</a:t>
            </a:r>
            <a:endParaRPr lang="zh-CN" altLang="en-US" sz="2000" b="1" smtClean="0">
              <a:solidFill>
                <a:srgbClr val="BDE77F"/>
              </a:solidFill>
              <a:latin typeface="+mn-ea"/>
              <a:sym typeface="+mn-ea"/>
            </a:endParaRPr>
          </a:p>
          <a:p>
            <a:pPr>
              <a:lnSpc>
                <a:spcPct val="90000"/>
              </a:lnSpc>
              <a:buFont typeface="Wingdings" panose="05000000000000000000" pitchFamily="2" charset="2"/>
              <a:buNone/>
            </a:pPr>
            <a:r>
              <a:rPr lang="en-US" altLang="zh-CN" sz="2000" b="1" smtClean="0">
                <a:solidFill>
                  <a:srgbClr val="BDE77F"/>
                </a:solidFill>
                <a:latin typeface="+mn-ea"/>
                <a:sym typeface="+mn-ea"/>
              </a:rPr>
              <a:t>   7</a:t>
            </a:r>
            <a:r>
              <a:rPr lang="zh-CN" altLang="en-US" sz="2000" b="1" smtClean="0">
                <a:solidFill>
                  <a:srgbClr val="BDE77F"/>
                </a:solidFill>
                <a:latin typeface="+mn-ea"/>
                <a:sym typeface="+mn-ea"/>
              </a:rPr>
              <a:t>、建设单位的工商营业执照等合法身份证明文件；</a:t>
            </a:r>
            <a:endParaRPr lang="zh-CN" altLang="en-US" sz="2000" b="1" smtClean="0">
              <a:solidFill>
                <a:srgbClr val="BDE77F"/>
              </a:solidFill>
              <a:latin typeface="+mn-ea"/>
              <a:sym typeface="+mn-ea"/>
            </a:endParaRPr>
          </a:p>
          <a:p>
            <a:pPr>
              <a:lnSpc>
                <a:spcPct val="90000"/>
              </a:lnSpc>
              <a:buFont typeface="Wingdings" panose="05000000000000000000" pitchFamily="2" charset="2"/>
              <a:buNone/>
            </a:pPr>
            <a:r>
              <a:rPr lang="en-US" altLang="zh-CN" sz="2000" b="1" smtClean="0">
                <a:solidFill>
                  <a:srgbClr val="BDE77F"/>
                </a:solidFill>
                <a:latin typeface="+mn-ea"/>
                <a:sym typeface="+mn-ea"/>
              </a:rPr>
              <a:t>   8</a:t>
            </a:r>
            <a:r>
              <a:rPr lang="zh-CN" altLang="en-US" sz="2000" b="1" smtClean="0">
                <a:solidFill>
                  <a:srgbClr val="BDE77F"/>
                </a:solidFill>
                <a:latin typeface="+mn-ea"/>
                <a:sym typeface="+mn-ea"/>
              </a:rPr>
              <a:t>、法律法规规定的其他材料</a:t>
            </a:r>
            <a:endParaRPr lang="zh-CN" altLang="en-US" sz="2000" b="1" smtClean="0">
              <a:solidFill>
                <a:srgbClr val="BDE77F"/>
              </a:solidFill>
              <a:latin typeface="+mn-ea"/>
              <a:sym typeface="+mn-ea"/>
            </a:endParaRPr>
          </a:p>
          <a:p>
            <a:pPr>
              <a:lnSpc>
                <a:spcPct val="90000"/>
              </a:lnSpc>
              <a:buFont typeface="Wingdings" panose="05000000000000000000" pitchFamily="2" charset="2"/>
              <a:buNone/>
            </a:pPr>
            <a:endParaRPr lang="zh-CN" altLang="en-US" sz="2000" b="1" smtClean="0">
              <a:latin typeface="+mn-ea"/>
            </a:endParaRPr>
          </a:p>
          <a:p>
            <a:pPr>
              <a:lnSpc>
                <a:spcPct val="90000"/>
              </a:lnSpc>
              <a:buFont typeface="Wingdings" panose="05000000000000000000" pitchFamily="2" charset="2"/>
              <a:buNone/>
            </a:pPr>
            <a:endParaRPr lang="zh-CN" altLang="en-US" sz="2000" b="1" smtClean="0">
              <a:sym typeface="Arial" panose="020B0604020202020204" pitchFamily="34" charset="0"/>
            </a:endParaRPr>
          </a:p>
          <a:p>
            <a:pPr>
              <a:lnSpc>
                <a:spcPct val="90000"/>
              </a:lnSpc>
              <a:buFont typeface="Wingdings" panose="05000000000000000000" pitchFamily="2" charset="2"/>
              <a:buNone/>
            </a:pPr>
            <a:endParaRPr lang="zh-CN" altLang="en-US" sz="2000" b="1" smtClean="0"/>
          </a:p>
          <a:p>
            <a:pPr>
              <a:lnSpc>
                <a:spcPct val="90000"/>
              </a:lnSpc>
              <a:buFont typeface="Wingdings" panose="05000000000000000000" pitchFamily="2" charset="2"/>
              <a:buNone/>
            </a:pPr>
            <a:endParaRPr lang="zh-CN" altLang="en-US" sz="2000" b="1" smtClean="0"/>
          </a:p>
          <a:p>
            <a:pPr>
              <a:lnSpc>
                <a:spcPct val="90000"/>
              </a:lnSpc>
              <a:buFont typeface="Wingdings" panose="05000000000000000000" pitchFamily="2" charset="2"/>
              <a:buNone/>
            </a:pPr>
            <a:endParaRPr lang="zh-CN" altLang="en-US" sz="2000" smtClean="0"/>
          </a:p>
        </p:txBody>
      </p:sp>
      <p:sp>
        <p:nvSpPr>
          <p:cNvPr id="2" name="灯片编号占位符 1"/>
          <p:cNvSpPr>
            <a:spLocks noGrp="1"/>
          </p:cNvSpPr>
          <p:nvPr>
            <p:ph type="sldNum" sz="quarter" idx="12"/>
          </p:nvPr>
        </p:nvSpPr>
        <p:spPr/>
        <p:txBody>
          <a:bodyPr/>
          <a:p>
            <a:pPr>
              <a:defRPr/>
            </a:pPr>
            <a:fld id="{3DCDD9DD-3971-493D-9569-A0923220D39B}" type="slidenum">
              <a:rPr lang="zh-CN" altLang="en-US" smtClean="0"/>
            </a:fld>
            <a:endParaRPr lang="zh-CN" altLang="en-US"/>
          </a:p>
        </p:txBody>
      </p:sp>
    </p:spTree>
  </p:cSld>
  <p:clrMapOvr>
    <a:masterClrMapping/>
  </p:clrMapOvr>
  <p:transition>
    <p:blinds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标题 1"/>
          <p:cNvSpPr>
            <a:spLocks noGrp="1"/>
          </p:cNvSpPr>
          <p:nvPr>
            <p:ph type="title"/>
          </p:nvPr>
        </p:nvSpPr>
        <p:spPr/>
        <p:txBody>
          <a:bodyPr/>
          <a:lstStyle/>
          <a:p>
            <a:r>
              <a:rPr lang="zh-CN" altLang="en-US" b="1" smtClean="0">
                <a:solidFill>
                  <a:srgbClr val="BDE77F"/>
                </a:solidFill>
                <a:latin typeface="华文中宋" pitchFamily="2" charset="-122"/>
                <a:sym typeface="+mn-ea"/>
              </a:rPr>
              <a:t>二、验收准备</a:t>
            </a:r>
            <a:r>
              <a:rPr lang="en-US" altLang="zh-CN" b="1" smtClean="0">
                <a:solidFill>
                  <a:srgbClr val="BDE77F"/>
                </a:solidFill>
                <a:latin typeface="华文中宋" pitchFamily="2" charset="-122"/>
                <a:sym typeface="+mn-ea"/>
              </a:rPr>
              <a:t>——</a:t>
            </a:r>
            <a:r>
              <a:rPr lang="zh-CN" altLang="en-US" b="1" smtClean="0">
                <a:solidFill>
                  <a:srgbClr val="BDE77F"/>
                </a:solidFill>
                <a:latin typeface="华文中宋" pitchFamily="2" charset="-122"/>
                <a:sym typeface="+mn-ea"/>
              </a:rPr>
              <a:t>工程现场</a:t>
            </a:r>
            <a:endParaRPr lang="zh-CN" altLang="en-US" b="1" smtClean="0">
              <a:solidFill>
                <a:srgbClr val="BDE77F"/>
              </a:solidFill>
              <a:latin typeface="华文中宋" pitchFamily="2" charset="-122"/>
              <a:sym typeface="+mn-ea"/>
            </a:endParaRPr>
          </a:p>
        </p:txBody>
      </p:sp>
      <p:sp>
        <p:nvSpPr>
          <p:cNvPr id="48130" name="内容占位符 2"/>
          <p:cNvSpPr>
            <a:spLocks noGrp="1"/>
          </p:cNvSpPr>
          <p:nvPr>
            <p:ph idx="1"/>
          </p:nvPr>
        </p:nvSpPr>
        <p:spPr/>
        <p:txBody>
          <a:bodyPr/>
          <a:lstStyle/>
          <a:p>
            <a:r>
              <a:rPr lang="zh-CN" altLang="en-US" smtClean="0"/>
              <a:t>完成所有涉及消防工程的内容</a:t>
            </a:r>
            <a:endParaRPr lang="zh-CN" altLang="en-US" smtClean="0"/>
          </a:p>
          <a:p>
            <a:r>
              <a:rPr lang="zh-CN" altLang="en-US" smtClean="0">
                <a:sym typeface="+mn-ea"/>
              </a:rPr>
              <a:t>完成</a:t>
            </a:r>
            <a:r>
              <a:rPr lang="zh-CN" altLang="en-US" smtClean="0"/>
              <a:t>消防设施调试</a:t>
            </a:r>
            <a:endParaRPr lang="zh-CN" altLang="en-US" smtClean="0"/>
          </a:p>
        </p:txBody>
      </p:sp>
      <p:sp>
        <p:nvSpPr>
          <p:cNvPr id="2" name="灯片编号占位符 1"/>
          <p:cNvSpPr>
            <a:spLocks noGrp="1"/>
          </p:cNvSpPr>
          <p:nvPr>
            <p:ph type="sldNum" sz="quarter" idx="12"/>
          </p:nvPr>
        </p:nvSpPr>
        <p:spPr/>
        <p:txBody>
          <a:bodyPr/>
          <a:p>
            <a:pPr>
              <a:defRPr/>
            </a:pPr>
            <a:fld id="{3DCDD9DD-3971-493D-9569-A0923220D39B}" type="slidenum">
              <a:rPr lang="zh-CN" altLang="en-US" smtClean="0"/>
            </a:fld>
            <a:endParaRPr lang="zh-CN" altLang="en-US"/>
          </a:p>
        </p:txBody>
      </p:sp>
    </p:spTree>
  </p:cSld>
  <p:clrMapOvr>
    <a:masterClrMapping/>
  </p:clrMapOvr>
  <p:transition>
    <p:blinds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标题 1"/>
          <p:cNvSpPr>
            <a:spLocks noGrp="1"/>
          </p:cNvSpPr>
          <p:nvPr>
            <p:ph type="title"/>
          </p:nvPr>
        </p:nvSpPr>
        <p:spPr/>
        <p:txBody>
          <a:bodyPr/>
          <a:lstStyle/>
          <a:p>
            <a:r>
              <a:rPr lang="zh-CN" altLang="en-US" smtClean="0">
                <a:solidFill>
                  <a:srgbClr val="BDE77F"/>
                </a:solidFill>
                <a:sym typeface="+mn-ea"/>
              </a:rPr>
              <a:t>三、验收流程</a:t>
            </a:r>
            <a:br>
              <a:rPr lang="zh-CN" altLang="en-US" smtClean="0">
                <a:solidFill>
                  <a:srgbClr val="BDE77F"/>
                </a:solidFill>
              </a:rPr>
            </a:br>
            <a:endParaRPr lang="zh-CN" altLang="en-US" smtClean="0">
              <a:solidFill>
                <a:srgbClr val="BDE77F"/>
              </a:solidFill>
            </a:endParaRPr>
          </a:p>
        </p:txBody>
      </p:sp>
      <p:sp>
        <p:nvSpPr>
          <p:cNvPr id="49154" name="内容占位符 2"/>
          <p:cNvSpPr>
            <a:spLocks noGrp="1"/>
          </p:cNvSpPr>
          <p:nvPr>
            <p:ph idx="1"/>
          </p:nvPr>
        </p:nvSpPr>
        <p:spPr/>
        <p:txBody>
          <a:bodyPr/>
          <a:lstStyle/>
          <a:p>
            <a:r>
              <a:rPr lang="zh-CN" altLang="en-US" b="1" smtClean="0">
                <a:solidFill>
                  <a:srgbClr val="BDE77F"/>
                </a:solidFill>
              </a:rPr>
              <a:t>申请</a:t>
            </a:r>
            <a:r>
              <a:rPr lang="en-US" altLang="zh-CN" b="1" smtClean="0">
                <a:solidFill>
                  <a:srgbClr val="BDE77F"/>
                </a:solidFill>
              </a:rPr>
              <a:t>-</a:t>
            </a:r>
            <a:r>
              <a:rPr lang="zh-CN" altLang="en-US" b="1" smtClean="0">
                <a:solidFill>
                  <a:srgbClr val="BDE77F"/>
                </a:solidFill>
              </a:rPr>
              <a:t>受理</a:t>
            </a:r>
            <a:r>
              <a:rPr lang="en-US" altLang="zh-CN" b="1" smtClean="0">
                <a:solidFill>
                  <a:srgbClr val="BDE77F"/>
                </a:solidFill>
              </a:rPr>
              <a:t>-</a:t>
            </a:r>
            <a:r>
              <a:rPr lang="zh-CN" altLang="en-US" b="1" smtClean="0">
                <a:solidFill>
                  <a:srgbClr val="BDE77F"/>
                </a:solidFill>
              </a:rPr>
              <a:t>组织验收</a:t>
            </a:r>
            <a:r>
              <a:rPr lang="zh-CN" altLang="en-US" smtClean="0"/>
              <a:t>（资料审查、现场抽样检查及功能测试）</a:t>
            </a:r>
            <a:r>
              <a:rPr lang="en-US" altLang="zh-CN" smtClean="0"/>
              <a:t>-</a:t>
            </a:r>
            <a:r>
              <a:rPr lang="zh-CN" altLang="en-US" b="1" smtClean="0">
                <a:solidFill>
                  <a:srgbClr val="BDE77F"/>
                </a:solidFill>
              </a:rPr>
              <a:t>综合评定</a:t>
            </a:r>
            <a:r>
              <a:rPr lang="zh-CN" altLang="en-US" smtClean="0"/>
              <a:t>（集体会审、技术复核、行政审批）</a:t>
            </a:r>
            <a:r>
              <a:rPr lang="en-US" altLang="zh-CN" b="1" smtClean="0"/>
              <a:t>-</a:t>
            </a:r>
            <a:r>
              <a:rPr lang="zh-CN" altLang="en-US" b="1" smtClean="0">
                <a:solidFill>
                  <a:srgbClr val="BDE77F"/>
                </a:solidFill>
              </a:rPr>
              <a:t>出具意见书</a:t>
            </a:r>
            <a:endParaRPr lang="zh-CN" altLang="en-US" b="1" smtClean="0">
              <a:solidFill>
                <a:srgbClr val="BDE77F"/>
              </a:solidFill>
            </a:endParaRPr>
          </a:p>
        </p:txBody>
      </p:sp>
      <p:sp>
        <p:nvSpPr>
          <p:cNvPr id="2" name="灯片编号占位符 1"/>
          <p:cNvSpPr>
            <a:spLocks noGrp="1"/>
          </p:cNvSpPr>
          <p:nvPr>
            <p:ph type="sldNum" sz="quarter" idx="12"/>
          </p:nvPr>
        </p:nvSpPr>
        <p:spPr/>
        <p:txBody>
          <a:bodyPr/>
          <a:p>
            <a:pPr>
              <a:defRPr/>
            </a:pPr>
            <a:fld id="{3DCDD9DD-3971-493D-9569-A0923220D39B}" type="slidenum">
              <a:rPr lang="zh-CN" altLang="en-US" smtClean="0"/>
            </a:fld>
            <a:endParaRPr lang="zh-CN" altLang="en-US"/>
          </a:p>
        </p:txBody>
      </p:sp>
    </p:spTree>
  </p:cSld>
  <p:clrMapOvr>
    <a:masterClrMapping/>
  </p:clrMapOvr>
  <p:transition>
    <p:blinds dir="vert"/>
  </p:transition>
</p:sld>
</file>

<file path=ppt/tags/tag1.xml><?xml version="1.0" encoding="utf-8"?>
<p:tagLst xmlns:p="http://schemas.openxmlformats.org/presentationml/2006/main">
  <p:tag name="KSO_WM_TAG_VERSION" val="1.0"/>
  <p:tag name="KSO_WM_TEMPLATE_CATEGORY" val="basetag"/>
  <p:tag name="KSO_WM_TEMPLATE_INDEX" val="20164377"/>
</p:tagLst>
</file>

<file path=ppt/tags/tag2.xml><?xml version="1.0" encoding="utf-8"?>
<p:tagLst xmlns:p="http://schemas.openxmlformats.org/presentationml/2006/main">
  <p:tag name="KSO_WM_TAG_VERSION" val="1.0"/>
  <p:tag name="KSO_WM_TEMPLATE_CATEGORY" val="basetag"/>
  <p:tag name="KSO_WM_TEMPLATE_INDEX" val="20164377"/>
</p:tagLst>
</file>

<file path=ppt/tags/tag3.xml><?xml version="1.0" encoding="utf-8"?>
<p:tagLst xmlns:p="http://schemas.openxmlformats.org/presentationml/2006/main">
  <p:tag name="KSO_WM_TEMPLATE_CATEGORY" val="basetag"/>
  <p:tag name="KSO_WM_TEMPLATE_INDEX" val="20164377"/>
  <p:tag name="KSO_WM_TAG_VERSION" val="1.0"/>
  <p:tag name="KSO_WM_TEMPLATE_THUMBS_INDEX" val="1、2、4、6、7、8、9、14、16、19、20、22、26、28、36、38"/>
  <p:tag name="KSO_WM_BEAUTIFY_FLAG" val="#wm#"/>
</p:tagLst>
</file>

<file path=ppt/tags/tag4.xml><?xml version="1.0" encoding="utf-8"?>
<p:tagLst xmlns:p="http://schemas.openxmlformats.org/presentationml/2006/main">
  <p:tag name="KSO_WM_TEMPLATE_CATEGORY" val="basetag"/>
  <p:tag name="KSO_WM_TEMPLATE_INDEX" val="20164377"/>
  <p:tag name="KSO_WM_TAG_VERSION" val="1.0"/>
  <p:tag name="KSO_WM_SLIDE_ID" val="basetag20164377_1"/>
  <p:tag name="KSO_WM_SLIDE_INDEX" val="1"/>
  <p:tag name="KSO_WM_SLIDE_ITEM_CNT" val="0"/>
  <p:tag name="KSO_WM_SLIDE_TYPE" val="title"/>
  <p:tag name="KSO_WM_TEMPLATE_THUMBS_INDEX" val="1、2、4、6、7、8、9、14、16、19、20、22、26、28、36、38"/>
  <p:tag name="KSO_WM_BEAUTIFY_FLAG" val="#wm#"/>
</p:tagLst>
</file>

<file path=ppt/tags/tag5.xml><?xml version="1.0" encoding="utf-8"?>
<p:tagLst xmlns:p="http://schemas.openxmlformats.org/presentationml/2006/main">
  <p:tag name="KSO_WM_TEMPLATE_CATEGORY" val="basetag"/>
  <p:tag name="KSO_WM_TEMPLATE_INDEX" val="20164377"/>
  <p:tag name="KSO_WM_TAG_VERSION" val="1.0"/>
  <p:tag name="KSO_WM_SLIDE_ID" val="basetag20164377_38"/>
  <p:tag name="KSO_WM_SLIDE_INDEX" val="38"/>
  <p:tag name="KSO_WM_SLIDE_ITEM_CNT" val="0"/>
  <p:tag name="KSO_WM_SLIDE_TYPE" val="endPage"/>
  <p:tag name="KSO_WM_BEAUTIFY_FLAG" val="#wm#"/>
</p:tagLst>
</file>

<file path=ppt/theme/theme1.xml><?xml version="1.0" encoding="utf-8"?>
<a:theme xmlns:a="http://schemas.openxmlformats.org/drawingml/2006/main" name="2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CDESIGNM</Template>
  <TotalTime>0</TotalTime>
  <Words>3857</Words>
  <Application>WPS 演示</Application>
  <PresentationFormat>全屏显示(4:3)</PresentationFormat>
  <Paragraphs>304</Paragraphs>
  <Slides>27</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27</vt:i4>
      </vt:variant>
    </vt:vector>
  </HeadingPairs>
  <TitlesOfParts>
    <vt:vector size="37" baseType="lpstr">
      <vt:lpstr>Arial</vt:lpstr>
      <vt:lpstr>宋体</vt:lpstr>
      <vt:lpstr>Wingdings</vt:lpstr>
      <vt:lpstr>黑体</vt:lpstr>
      <vt:lpstr>Calibri Light</vt:lpstr>
      <vt:lpstr>思源黑体 CN Bold</vt:lpstr>
      <vt:lpstr>微软雅黑</vt:lpstr>
      <vt:lpstr>华文中宋</vt:lpstr>
      <vt:lpstr>Calibri</vt:lpstr>
      <vt:lpstr>2_Office 主题</vt:lpstr>
      <vt:lpstr>建设工程消防验收 （备案）</vt:lpstr>
      <vt:lpstr>目  录</vt:lpstr>
      <vt:lpstr>      一、建设工程消防验收的依据、内容</vt:lpstr>
      <vt:lpstr>国家消防技术标准规范</vt:lpstr>
      <vt:lpstr>一、建设工程消防验收的依据、内容</vt:lpstr>
      <vt:lpstr>建设工程消防验收内容</vt:lpstr>
      <vt:lpstr>二、验收准备——资料</vt:lpstr>
      <vt:lpstr>二、验收准备——工程现场</vt:lpstr>
      <vt:lpstr>三、验收流程 </vt:lpstr>
      <vt:lpstr>三、验收流程</vt:lpstr>
      <vt:lpstr>三、验收流程</vt:lpstr>
      <vt:lpstr>三、验收流程——组织实施</vt:lpstr>
      <vt:lpstr>现场抽样检查及功能测试</vt:lpstr>
      <vt:lpstr>现场抽样检查及功能测试</vt:lpstr>
      <vt:lpstr>PowerPoint 演示文稿</vt:lpstr>
      <vt:lpstr>消防验收中经常出现的问题</vt:lpstr>
      <vt:lpstr>消防验收中经常出现的问题</vt:lpstr>
      <vt:lpstr>消防验收中经常出现的问题</vt:lpstr>
      <vt:lpstr>消防验收中经常出现的问题 火灾自动报警系统</vt:lpstr>
      <vt:lpstr>消防验收中经常出现的问题 火灾自动报警系统</vt:lpstr>
      <vt:lpstr>消防验收中经常出现的问题 防排烟、通风空调系统系统</vt:lpstr>
      <vt:lpstr>消防验收中经常出现的问题防排烟、通风空调系统系统</vt:lpstr>
      <vt:lpstr>消防验收中经常出现的问题 消防水源、电源</vt:lpstr>
      <vt:lpstr>消防验收中经常出现的问题 火灾应急照明、疏散指示和火灾事故广播</vt:lpstr>
      <vt:lpstr>消防验收中经常出现的问题 其他</vt:lpstr>
      <vt:lpstr>局部验收</vt:lpstr>
      <vt:lpstr>THANK YOU</vt:lpstr>
    </vt:vector>
  </TitlesOfParts>
  <Company>Lenovo (Beijing) Limited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建设工程消防验收概述</dc:title>
  <dc:creator>hanlp</dc:creator>
  <cp:lastModifiedBy>Administrator</cp:lastModifiedBy>
  <cp:revision>75</cp:revision>
  <dcterms:created xsi:type="dcterms:W3CDTF">2009-10-18T03:24:00Z</dcterms:created>
  <dcterms:modified xsi:type="dcterms:W3CDTF">2017-04-18T03:48:27Z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2052-10.1.0.6382</vt:lpwstr>
  </property>
</Properties>
</file>